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Paytone One" panose="00000500000000000000"/>
      <p:regular r:id="rId29"/>
    </p:embeddedFont>
    <p:embeddedFont>
      <p:font typeface="Lato" panose="020F0802020204030203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462727C-7D43-4EB4-A6E7-983327922A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99f375035_0_1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g2199f375035_0_10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8" name="Google Shape;388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1" name="Google Shape;441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99f375035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g2199f375035_0_4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" name="Google Shape;553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7" name="Google Shape;607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99f375035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g2199f375035_0_13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jpeg"/><Relationship Id="rId8" Type="http://schemas.openxmlformats.org/officeDocument/2006/relationships/image" Target="../media/image78.jpeg"/><Relationship Id="rId7" Type="http://schemas.openxmlformats.org/officeDocument/2006/relationships/image" Target="../media/image77.jpeg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1565" y="265452"/>
            <a:ext cx="17544985" cy="9647661"/>
            <a:chOff x="0" y="-28575"/>
            <a:chExt cx="4620871" cy="2540931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435576" y="327080"/>
            <a:ext cx="17416961" cy="9524406"/>
            <a:chOff x="0" y="-28575"/>
            <a:chExt cx="4587153" cy="2508469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3"/>
          <p:cNvGrpSpPr/>
          <p:nvPr/>
        </p:nvGrpSpPr>
        <p:grpSpPr>
          <a:xfrm>
            <a:off x="6179840" y="1184862"/>
            <a:ext cx="5928319" cy="727550"/>
            <a:chOff x="0" y="0"/>
            <a:chExt cx="7904426" cy="970066"/>
          </a:xfrm>
        </p:grpSpPr>
        <p:sp>
          <p:nvSpPr>
            <p:cNvPr id="95" name="Google Shape;95;p13"/>
            <p:cNvSpPr/>
            <p:nvPr/>
          </p:nvSpPr>
          <p:spPr>
            <a:xfrm>
              <a:off x="0" y="0"/>
              <a:ext cx="7904426" cy="970066"/>
            </a:xfrm>
            <a:custGeom>
              <a:avLst/>
              <a:gdLst/>
              <a:ahLst/>
              <a:cxnLst/>
              <a:rect l="l" t="t" r="r" b="b"/>
              <a:pathLst>
                <a:path w="1561368" h="191618" extrusionOk="0">
                  <a:moveTo>
                    <a:pt x="66602" y="0"/>
                  </a:moveTo>
                  <a:lnTo>
                    <a:pt x="1494766" y="0"/>
                  </a:lnTo>
                  <a:cubicBezTo>
                    <a:pt x="1512430" y="0"/>
                    <a:pt x="1529371" y="7017"/>
                    <a:pt x="1541861" y="19507"/>
                  </a:cubicBezTo>
                  <a:cubicBezTo>
                    <a:pt x="1554351" y="31998"/>
                    <a:pt x="1561368" y="48938"/>
                    <a:pt x="1561368" y="66602"/>
                  </a:cubicBezTo>
                  <a:lnTo>
                    <a:pt x="1561368" y="125016"/>
                  </a:lnTo>
                  <a:cubicBezTo>
                    <a:pt x="1561368" y="142680"/>
                    <a:pt x="1554351" y="159621"/>
                    <a:pt x="1541861" y="172111"/>
                  </a:cubicBezTo>
                  <a:cubicBezTo>
                    <a:pt x="1529371" y="184601"/>
                    <a:pt x="1512430" y="191618"/>
                    <a:pt x="1494766" y="191618"/>
                  </a:cubicBezTo>
                  <a:lnTo>
                    <a:pt x="66602" y="191618"/>
                  </a:lnTo>
                  <a:cubicBezTo>
                    <a:pt x="48938" y="191618"/>
                    <a:pt x="31998" y="184601"/>
                    <a:pt x="19507" y="172111"/>
                  </a:cubicBezTo>
                  <a:cubicBezTo>
                    <a:pt x="7017" y="159621"/>
                    <a:pt x="0" y="142680"/>
                    <a:pt x="0" y="125016"/>
                  </a:cubicBezTo>
                  <a:lnTo>
                    <a:pt x="0" y="66602"/>
                  </a:lnTo>
                  <a:cubicBezTo>
                    <a:pt x="0" y="48938"/>
                    <a:pt x="7017" y="31998"/>
                    <a:pt x="19507" y="19507"/>
                  </a:cubicBezTo>
                  <a:cubicBezTo>
                    <a:pt x="31998" y="7017"/>
                    <a:pt x="48938" y="0"/>
                    <a:pt x="66602" y="0"/>
                  </a:cubicBezTo>
                  <a:close/>
                </a:path>
              </a:pathLst>
            </a:custGeom>
            <a:solidFill>
              <a:srgbClr val="F5B9BE"/>
            </a:solidFill>
            <a:ln w="47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579076" y="163258"/>
              <a:ext cx="67464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BOOK | EDUCATION</a:t>
              </a:r>
              <a:endParaRPr lang="en-US" sz="31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pic>
        <p:nvPicPr>
          <p:cNvPr id="97" name="Google Shape;97;p13"/>
          <p:cNvPicPr preferRelativeResize="0"/>
          <p:nvPr/>
        </p:nvPicPr>
        <p:blipFill rotWithShape="1">
          <a:blip r:embed="rId2"/>
          <a:srcRect l="34595" t="11995" r="52026" b="68625"/>
          <a:stretch>
            <a:fillRect/>
          </a:stretch>
        </p:blipFill>
        <p:spPr>
          <a:xfrm>
            <a:off x="2959644" y="6535719"/>
            <a:ext cx="1879877" cy="153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2"/>
          <a:srcRect l="55552" t="11995" r="30322" b="68625"/>
          <a:stretch>
            <a:fillRect/>
          </a:stretch>
        </p:blipFill>
        <p:spPr>
          <a:xfrm>
            <a:off x="13291425" y="6535725"/>
            <a:ext cx="1984925" cy="153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2"/>
          <a:srcRect l="15507" t="35995" r="15507"/>
          <a:stretch>
            <a:fillRect/>
          </a:stretch>
        </p:blipFill>
        <p:spPr>
          <a:xfrm>
            <a:off x="4297775" y="5326256"/>
            <a:ext cx="9693974" cy="5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6CB"/>
        </a:solidFill>
        <a:effectLst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2"/>
          <p:cNvGrpSpPr/>
          <p:nvPr/>
        </p:nvGrpSpPr>
        <p:grpSpPr>
          <a:xfrm>
            <a:off x="371565" y="1117160"/>
            <a:ext cx="5364870" cy="7944184"/>
            <a:chOff x="0" y="-144661"/>
            <a:chExt cx="7153160" cy="10592245"/>
          </a:xfrm>
        </p:grpSpPr>
        <p:grpSp>
          <p:nvGrpSpPr>
            <p:cNvPr id="349" name="Google Shape;349;p22"/>
            <p:cNvGrpSpPr/>
            <p:nvPr/>
          </p:nvGrpSpPr>
          <p:grpSpPr>
            <a:xfrm>
              <a:off x="0" y="-144661"/>
              <a:ext cx="7153160" cy="10592245"/>
              <a:chOff x="0" y="-28575"/>
              <a:chExt cx="1412970" cy="2092295"/>
            </a:xfrm>
          </p:grpSpPr>
          <p:sp>
            <p:nvSpPr>
              <p:cNvPr id="350" name="Google Shape;350;p22"/>
              <p:cNvSpPr/>
              <p:nvPr/>
            </p:nvSpPr>
            <p:spPr>
              <a:xfrm>
                <a:off x="0" y="0"/>
                <a:ext cx="1412970" cy="2063720"/>
              </a:xfrm>
              <a:custGeom>
                <a:avLst/>
                <a:gdLst/>
                <a:ahLst/>
                <a:cxnLst/>
                <a:rect l="l" t="t" r="r" b="b"/>
                <a:pathLst>
                  <a:path w="1412970" h="2063720" extrusionOk="0">
                    <a:moveTo>
                      <a:pt x="0" y="0"/>
                    </a:moveTo>
                    <a:lnTo>
                      <a:pt x="1412970" y="0"/>
                    </a:lnTo>
                    <a:lnTo>
                      <a:pt x="1412970" y="2063720"/>
                    </a:lnTo>
                    <a:lnTo>
                      <a:pt x="0" y="2063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51" name="Google Shape;351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22"/>
            <p:cNvGrpSpPr/>
            <p:nvPr/>
          </p:nvGrpSpPr>
          <p:grpSpPr>
            <a:xfrm>
              <a:off x="85349" y="-109931"/>
              <a:ext cx="6978911" cy="10474566"/>
              <a:chOff x="0" y="-38100"/>
              <a:chExt cx="1378550" cy="2069050"/>
            </a:xfrm>
          </p:grpSpPr>
          <p:sp>
            <p:nvSpPr>
              <p:cNvPr id="353" name="Google Shape;353;p22"/>
              <p:cNvSpPr/>
              <p:nvPr/>
            </p:nvSpPr>
            <p:spPr>
              <a:xfrm>
                <a:off x="0" y="0"/>
                <a:ext cx="1378550" cy="2030950"/>
              </a:xfrm>
              <a:custGeom>
                <a:avLst/>
                <a:gdLst/>
                <a:ahLst/>
                <a:cxnLst/>
                <a:rect l="l" t="t" r="r" b="b"/>
                <a:pathLst>
                  <a:path w="1378550" h="2030950" extrusionOk="0">
                    <a:moveTo>
                      <a:pt x="0" y="0"/>
                    </a:moveTo>
                    <a:lnTo>
                      <a:pt x="1378550" y="0"/>
                    </a:lnTo>
                    <a:lnTo>
                      <a:pt x="1378550" y="2030950"/>
                    </a:lnTo>
                    <a:lnTo>
                      <a:pt x="0" y="2030950"/>
                    </a:lnTo>
                    <a:close/>
                  </a:path>
                </a:pathLst>
              </a:custGeom>
              <a:solidFill>
                <a:srgbClr val="ABE7F5"/>
              </a:solidFill>
              <a:ln>
                <a:noFill/>
              </a:ln>
            </p:spPr>
          </p:sp>
          <p:sp>
            <p:nvSpPr>
              <p:cNvPr id="354" name="Google Shape;354;p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5" name="Google Shape;355;p22"/>
          <p:cNvGrpSpPr/>
          <p:nvPr/>
        </p:nvGrpSpPr>
        <p:grpSpPr>
          <a:xfrm>
            <a:off x="6461565" y="1117160"/>
            <a:ext cx="5364870" cy="7944184"/>
            <a:chOff x="0" y="-144661"/>
            <a:chExt cx="7153160" cy="10592245"/>
          </a:xfrm>
        </p:grpSpPr>
        <p:grpSp>
          <p:nvGrpSpPr>
            <p:cNvPr id="356" name="Google Shape;356;p22"/>
            <p:cNvGrpSpPr/>
            <p:nvPr/>
          </p:nvGrpSpPr>
          <p:grpSpPr>
            <a:xfrm>
              <a:off x="0" y="-144661"/>
              <a:ext cx="7153160" cy="10592245"/>
              <a:chOff x="0" y="-28575"/>
              <a:chExt cx="1412970" cy="2092295"/>
            </a:xfrm>
          </p:grpSpPr>
          <p:sp>
            <p:nvSpPr>
              <p:cNvPr id="357" name="Google Shape;357;p22"/>
              <p:cNvSpPr/>
              <p:nvPr/>
            </p:nvSpPr>
            <p:spPr>
              <a:xfrm>
                <a:off x="0" y="0"/>
                <a:ext cx="1412970" cy="2063720"/>
              </a:xfrm>
              <a:custGeom>
                <a:avLst/>
                <a:gdLst/>
                <a:ahLst/>
                <a:cxnLst/>
                <a:rect l="l" t="t" r="r" b="b"/>
                <a:pathLst>
                  <a:path w="1412970" h="2063720" extrusionOk="0">
                    <a:moveTo>
                      <a:pt x="0" y="0"/>
                    </a:moveTo>
                    <a:lnTo>
                      <a:pt x="1412970" y="0"/>
                    </a:lnTo>
                    <a:lnTo>
                      <a:pt x="1412970" y="2063720"/>
                    </a:lnTo>
                    <a:lnTo>
                      <a:pt x="0" y="2063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58" name="Google Shape;358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22"/>
            <p:cNvGrpSpPr/>
            <p:nvPr/>
          </p:nvGrpSpPr>
          <p:grpSpPr>
            <a:xfrm>
              <a:off x="85349" y="-109931"/>
              <a:ext cx="6978911" cy="10474566"/>
              <a:chOff x="0" y="-38100"/>
              <a:chExt cx="1378550" cy="2069050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0" y="0"/>
                <a:ext cx="1378550" cy="2030950"/>
              </a:xfrm>
              <a:custGeom>
                <a:avLst/>
                <a:gdLst/>
                <a:ahLst/>
                <a:cxnLst/>
                <a:rect l="l" t="t" r="r" b="b"/>
                <a:pathLst>
                  <a:path w="1378550" h="2030950" extrusionOk="0">
                    <a:moveTo>
                      <a:pt x="0" y="0"/>
                    </a:moveTo>
                    <a:lnTo>
                      <a:pt x="1378550" y="0"/>
                    </a:lnTo>
                    <a:lnTo>
                      <a:pt x="1378550" y="2030950"/>
                    </a:lnTo>
                    <a:lnTo>
                      <a:pt x="0" y="2030950"/>
                    </a:lnTo>
                    <a:close/>
                  </a:path>
                </a:pathLst>
              </a:custGeom>
              <a:solidFill>
                <a:srgbClr val="F87591"/>
              </a:solidFill>
              <a:ln>
                <a:noFill/>
              </a:ln>
            </p:spPr>
          </p:sp>
          <p:sp>
            <p:nvSpPr>
              <p:cNvPr id="361" name="Google Shape;361;p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2" name="Google Shape;362;p22"/>
          <p:cNvGrpSpPr/>
          <p:nvPr/>
        </p:nvGrpSpPr>
        <p:grpSpPr>
          <a:xfrm>
            <a:off x="12550234" y="1117160"/>
            <a:ext cx="5364870" cy="7944184"/>
            <a:chOff x="0" y="-144661"/>
            <a:chExt cx="7153160" cy="10592245"/>
          </a:xfrm>
        </p:grpSpPr>
        <p:grpSp>
          <p:nvGrpSpPr>
            <p:cNvPr id="363" name="Google Shape;363;p22"/>
            <p:cNvGrpSpPr/>
            <p:nvPr/>
          </p:nvGrpSpPr>
          <p:grpSpPr>
            <a:xfrm>
              <a:off x="0" y="-144661"/>
              <a:ext cx="7153160" cy="10592245"/>
              <a:chOff x="0" y="-28575"/>
              <a:chExt cx="1412970" cy="2092295"/>
            </a:xfrm>
          </p:grpSpPr>
          <p:sp>
            <p:nvSpPr>
              <p:cNvPr id="364" name="Google Shape;364;p22"/>
              <p:cNvSpPr/>
              <p:nvPr/>
            </p:nvSpPr>
            <p:spPr>
              <a:xfrm>
                <a:off x="0" y="0"/>
                <a:ext cx="1412970" cy="2063720"/>
              </a:xfrm>
              <a:custGeom>
                <a:avLst/>
                <a:gdLst/>
                <a:ahLst/>
                <a:cxnLst/>
                <a:rect l="l" t="t" r="r" b="b"/>
                <a:pathLst>
                  <a:path w="1412970" h="2063720" extrusionOk="0">
                    <a:moveTo>
                      <a:pt x="0" y="0"/>
                    </a:moveTo>
                    <a:lnTo>
                      <a:pt x="1412970" y="0"/>
                    </a:lnTo>
                    <a:lnTo>
                      <a:pt x="1412970" y="2063720"/>
                    </a:lnTo>
                    <a:lnTo>
                      <a:pt x="0" y="2063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65" name="Google Shape;365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22"/>
            <p:cNvGrpSpPr/>
            <p:nvPr/>
          </p:nvGrpSpPr>
          <p:grpSpPr>
            <a:xfrm>
              <a:off x="85349" y="-109931"/>
              <a:ext cx="6978911" cy="10474566"/>
              <a:chOff x="0" y="-38100"/>
              <a:chExt cx="1378550" cy="2069050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0" y="0"/>
                <a:ext cx="1378550" cy="2030950"/>
              </a:xfrm>
              <a:custGeom>
                <a:avLst/>
                <a:gdLst/>
                <a:ahLst/>
                <a:cxnLst/>
                <a:rect l="l" t="t" r="r" b="b"/>
                <a:pathLst>
                  <a:path w="1378550" h="2030950" extrusionOk="0">
                    <a:moveTo>
                      <a:pt x="0" y="0"/>
                    </a:moveTo>
                    <a:lnTo>
                      <a:pt x="1378550" y="0"/>
                    </a:lnTo>
                    <a:lnTo>
                      <a:pt x="1378550" y="2030950"/>
                    </a:lnTo>
                    <a:lnTo>
                      <a:pt x="0" y="2030950"/>
                    </a:lnTo>
                    <a:close/>
                  </a:path>
                </a:pathLst>
              </a:custGeom>
              <a:solidFill>
                <a:srgbClr val="A5C680"/>
              </a:solidFill>
              <a:ln>
                <a:noFill/>
              </a:ln>
            </p:spPr>
          </p:sp>
          <p:sp>
            <p:nvSpPr>
              <p:cNvPr id="368" name="Google Shape;368;p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9" name="Google Shape;369;p22"/>
          <p:cNvGrpSpPr/>
          <p:nvPr/>
        </p:nvGrpSpPr>
        <p:grpSpPr>
          <a:xfrm>
            <a:off x="13155134" y="4658742"/>
            <a:ext cx="4155070" cy="969516"/>
            <a:chOff x="0" y="0"/>
            <a:chExt cx="7620000" cy="1778000"/>
          </a:xfrm>
        </p:grpSpPr>
        <p:sp>
          <p:nvSpPr>
            <p:cNvPr id="370" name="Google Shape;370;p22"/>
            <p:cNvSpPr/>
            <p:nvPr/>
          </p:nvSpPr>
          <p:spPr>
            <a:xfrm>
              <a:off x="0" y="0"/>
              <a:ext cx="2857500" cy="1778000"/>
            </a:xfrm>
            <a:custGeom>
              <a:avLst/>
              <a:gdLst/>
              <a:ahLst/>
              <a:cxnLst/>
              <a:rect l="l" t="t" r="r" b="b"/>
              <a:pathLst>
                <a:path w="2857500" h="1778000" extrusionOk="0">
                  <a:moveTo>
                    <a:pt x="317500" y="0"/>
                  </a:moveTo>
                  <a:lnTo>
                    <a:pt x="571500" y="0"/>
                  </a:lnTo>
                  <a:lnTo>
                    <a:pt x="571500" y="393700"/>
                  </a:lnTo>
                  <a:lnTo>
                    <a:pt x="495300" y="342900"/>
                  </a:lnTo>
                  <a:cubicBezTo>
                    <a:pt x="469900" y="317500"/>
                    <a:pt x="419100" y="317500"/>
                    <a:pt x="393700" y="342900"/>
                  </a:cubicBezTo>
                  <a:lnTo>
                    <a:pt x="317500" y="393700"/>
                  </a:lnTo>
                  <a:lnTo>
                    <a:pt x="317500" y="0"/>
                  </a:lnTo>
                  <a:moveTo>
                    <a:pt x="635000" y="444500"/>
                  </a:moveTo>
                  <a:lnTo>
                    <a:pt x="635000" y="0"/>
                  </a:lnTo>
                  <a:lnTo>
                    <a:pt x="1143000" y="0"/>
                  </a:lnTo>
                  <a:cubicBezTo>
                    <a:pt x="1219200" y="0"/>
                    <a:pt x="1270000" y="50800"/>
                    <a:pt x="1270000" y="127000"/>
                  </a:cubicBezTo>
                  <a:lnTo>
                    <a:pt x="1270000" y="1295400"/>
                  </a:lnTo>
                  <a:cubicBezTo>
                    <a:pt x="1270000" y="1308100"/>
                    <a:pt x="1270000" y="1320800"/>
                    <a:pt x="1257300" y="1333500"/>
                  </a:cubicBezTo>
                  <a:cubicBezTo>
                    <a:pt x="1219200" y="1384300"/>
                    <a:pt x="1206500" y="1460500"/>
                    <a:pt x="1206500" y="1524000"/>
                  </a:cubicBezTo>
                  <a:cubicBezTo>
                    <a:pt x="1206500" y="1600200"/>
                    <a:pt x="1231900" y="1663700"/>
                    <a:pt x="1270000" y="1727200"/>
                  </a:cubicBezTo>
                  <a:cubicBezTo>
                    <a:pt x="1270000" y="1739900"/>
                    <a:pt x="1270000" y="1752600"/>
                    <a:pt x="1270000" y="1765300"/>
                  </a:cubicBezTo>
                  <a:cubicBezTo>
                    <a:pt x="1257300" y="1765300"/>
                    <a:pt x="1244600" y="1778000"/>
                    <a:pt x="1231900" y="1778000"/>
                  </a:cubicBezTo>
                  <a:lnTo>
                    <a:pt x="254000" y="1778000"/>
                  </a:lnTo>
                  <a:cubicBezTo>
                    <a:pt x="114300" y="1778000"/>
                    <a:pt x="0" y="1663700"/>
                    <a:pt x="0" y="1524000"/>
                  </a:cubicBezTo>
                  <a:lnTo>
                    <a:pt x="0" y="254000"/>
                  </a:lnTo>
                  <a:cubicBezTo>
                    <a:pt x="0" y="114300"/>
                    <a:pt x="114300" y="0"/>
                    <a:pt x="254000" y="0"/>
                  </a:cubicBezTo>
                  <a:lnTo>
                    <a:pt x="254000" y="444500"/>
                  </a:lnTo>
                  <a:cubicBezTo>
                    <a:pt x="254000" y="457200"/>
                    <a:pt x="266700" y="469900"/>
                    <a:pt x="266700" y="482600"/>
                  </a:cubicBezTo>
                  <a:cubicBezTo>
                    <a:pt x="279400" y="482600"/>
                    <a:pt x="292100" y="482600"/>
                    <a:pt x="304800" y="469900"/>
                  </a:cubicBezTo>
                  <a:lnTo>
                    <a:pt x="431800" y="393700"/>
                  </a:lnTo>
                  <a:cubicBezTo>
                    <a:pt x="431800" y="381000"/>
                    <a:pt x="457200" y="381000"/>
                    <a:pt x="457200" y="393700"/>
                  </a:cubicBezTo>
                  <a:lnTo>
                    <a:pt x="584200" y="469900"/>
                  </a:lnTo>
                  <a:cubicBezTo>
                    <a:pt x="596900" y="482600"/>
                    <a:pt x="609600" y="482600"/>
                    <a:pt x="622300" y="482600"/>
                  </a:cubicBezTo>
                  <a:cubicBezTo>
                    <a:pt x="622300" y="469900"/>
                    <a:pt x="635000" y="457200"/>
                    <a:pt x="635000" y="444500"/>
                  </a:cubicBezTo>
                  <a:moveTo>
                    <a:pt x="1092200" y="1397000"/>
                  </a:moveTo>
                  <a:lnTo>
                    <a:pt x="228600" y="1397000"/>
                  </a:lnTo>
                  <a:cubicBezTo>
                    <a:pt x="152400" y="1397000"/>
                    <a:pt x="101600" y="1447800"/>
                    <a:pt x="101600" y="1524000"/>
                  </a:cubicBezTo>
                  <a:cubicBezTo>
                    <a:pt x="88900" y="1600200"/>
                    <a:pt x="152400" y="1651000"/>
                    <a:pt x="215900" y="1651000"/>
                  </a:cubicBezTo>
                  <a:lnTo>
                    <a:pt x="1092200" y="1651000"/>
                  </a:lnTo>
                  <a:cubicBezTo>
                    <a:pt x="1104900" y="1651000"/>
                    <a:pt x="1117600" y="1638300"/>
                    <a:pt x="1117600" y="1612900"/>
                  </a:cubicBezTo>
                  <a:cubicBezTo>
                    <a:pt x="1117600" y="1600200"/>
                    <a:pt x="1104900" y="1587500"/>
                    <a:pt x="1092200" y="1587500"/>
                  </a:cubicBezTo>
                  <a:lnTo>
                    <a:pt x="228600" y="1587500"/>
                  </a:lnTo>
                  <a:cubicBezTo>
                    <a:pt x="190500" y="1587500"/>
                    <a:pt x="165100" y="1562100"/>
                    <a:pt x="165100" y="1524000"/>
                  </a:cubicBezTo>
                  <a:cubicBezTo>
                    <a:pt x="165100" y="1485900"/>
                    <a:pt x="190500" y="1460500"/>
                    <a:pt x="228600" y="1460500"/>
                  </a:cubicBezTo>
                  <a:lnTo>
                    <a:pt x="1092200" y="1460500"/>
                  </a:lnTo>
                  <a:cubicBezTo>
                    <a:pt x="1104900" y="1460500"/>
                    <a:pt x="1117600" y="1447800"/>
                    <a:pt x="1117600" y="1435100"/>
                  </a:cubicBezTo>
                  <a:cubicBezTo>
                    <a:pt x="1117600" y="1422400"/>
                    <a:pt x="1117600" y="1409700"/>
                    <a:pt x="1117600" y="1409700"/>
                  </a:cubicBezTo>
                  <a:cubicBezTo>
                    <a:pt x="1104900" y="1397000"/>
                    <a:pt x="1092200" y="1397000"/>
                    <a:pt x="1092200" y="1397000"/>
                  </a:cubicBezTo>
                  <a:moveTo>
                    <a:pt x="1905000" y="0"/>
                  </a:moveTo>
                  <a:lnTo>
                    <a:pt x="2159000" y="0"/>
                  </a:lnTo>
                  <a:lnTo>
                    <a:pt x="2159000" y="393700"/>
                  </a:lnTo>
                  <a:lnTo>
                    <a:pt x="2082800" y="342900"/>
                  </a:lnTo>
                  <a:cubicBezTo>
                    <a:pt x="2057400" y="317500"/>
                    <a:pt x="2006600" y="317500"/>
                    <a:pt x="1981200" y="342900"/>
                  </a:cubicBezTo>
                  <a:lnTo>
                    <a:pt x="1905000" y="393700"/>
                  </a:lnTo>
                  <a:lnTo>
                    <a:pt x="1905000" y="0"/>
                  </a:lnTo>
                  <a:moveTo>
                    <a:pt x="2222500" y="444500"/>
                  </a:moveTo>
                  <a:lnTo>
                    <a:pt x="2222500" y="0"/>
                  </a:lnTo>
                  <a:lnTo>
                    <a:pt x="2730500" y="0"/>
                  </a:lnTo>
                  <a:cubicBezTo>
                    <a:pt x="2806700" y="0"/>
                    <a:pt x="2857500" y="50800"/>
                    <a:pt x="2857500" y="127000"/>
                  </a:cubicBezTo>
                  <a:lnTo>
                    <a:pt x="2857500" y="1295400"/>
                  </a:lnTo>
                  <a:cubicBezTo>
                    <a:pt x="2857500" y="1308100"/>
                    <a:pt x="2857500" y="1320800"/>
                    <a:pt x="2844800" y="1333500"/>
                  </a:cubicBezTo>
                  <a:cubicBezTo>
                    <a:pt x="2806700" y="1384300"/>
                    <a:pt x="2794000" y="1460500"/>
                    <a:pt x="2794000" y="1524000"/>
                  </a:cubicBezTo>
                  <a:cubicBezTo>
                    <a:pt x="2794000" y="1600200"/>
                    <a:pt x="2819400" y="1663700"/>
                    <a:pt x="2857500" y="1727200"/>
                  </a:cubicBezTo>
                  <a:cubicBezTo>
                    <a:pt x="2857500" y="1739900"/>
                    <a:pt x="2857500" y="1752600"/>
                    <a:pt x="2857500" y="1765300"/>
                  </a:cubicBezTo>
                  <a:cubicBezTo>
                    <a:pt x="2844800" y="1765300"/>
                    <a:pt x="2832100" y="1778000"/>
                    <a:pt x="2819400" y="1778000"/>
                  </a:cubicBezTo>
                  <a:lnTo>
                    <a:pt x="1841500" y="1778000"/>
                  </a:lnTo>
                  <a:cubicBezTo>
                    <a:pt x="1701800" y="1778000"/>
                    <a:pt x="1587500" y="1663700"/>
                    <a:pt x="1587500" y="1524000"/>
                  </a:cubicBezTo>
                  <a:lnTo>
                    <a:pt x="1587500" y="254000"/>
                  </a:lnTo>
                  <a:cubicBezTo>
                    <a:pt x="1587500" y="114300"/>
                    <a:pt x="1701800" y="0"/>
                    <a:pt x="1841500" y="0"/>
                  </a:cubicBezTo>
                  <a:lnTo>
                    <a:pt x="1841500" y="444500"/>
                  </a:lnTo>
                  <a:cubicBezTo>
                    <a:pt x="1841500" y="457200"/>
                    <a:pt x="1854200" y="469900"/>
                    <a:pt x="1854200" y="482600"/>
                  </a:cubicBezTo>
                  <a:cubicBezTo>
                    <a:pt x="1866900" y="482600"/>
                    <a:pt x="1879600" y="482600"/>
                    <a:pt x="1892300" y="469900"/>
                  </a:cubicBezTo>
                  <a:lnTo>
                    <a:pt x="2019300" y="393700"/>
                  </a:lnTo>
                  <a:cubicBezTo>
                    <a:pt x="2019300" y="381000"/>
                    <a:pt x="2044700" y="381000"/>
                    <a:pt x="2044700" y="393700"/>
                  </a:cubicBezTo>
                  <a:lnTo>
                    <a:pt x="2171700" y="469900"/>
                  </a:lnTo>
                  <a:cubicBezTo>
                    <a:pt x="2184400" y="482600"/>
                    <a:pt x="2197100" y="482600"/>
                    <a:pt x="2209800" y="482600"/>
                  </a:cubicBezTo>
                  <a:cubicBezTo>
                    <a:pt x="2209800" y="469900"/>
                    <a:pt x="2222500" y="457200"/>
                    <a:pt x="2222500" y="444500"/>
                  </a:cubicBezTo>
                  <a:moveTo>
                    <a:pt x="2679700" y="1397000"/>
                  </a:moveTo>
                  <a:lnTo>
                    <a:pt x="1816100" y="1397000"/>
                  </a:lnTo>
                  <a:cubicBezTo>
                    <a:pt x="1739900" y="1397000"/>
                    <a:pt x="1689100" y="1447800"/>
                    <a:pt x="1689100" y="1524000"/>
                  </a:cubicBezTo>
                  <a:cubicBezTo>
                    <a:pt x="1676400" y="1600200"/>
                    <a:pt x="1739900" y="1651000"/>
                    <a:pt x="1803400" y="1651000"/>
                  </a:cubicBezTo>
                  <a:lnTo>
                    <a:pt x="2679700" y="1651000"/>
                  </a:lnTo>
                  <a:cubicBezTo>
                    <a:pt x="2692400" y="1651000"/>
                    <a:pt x="2705100" y="1638300"/>
                    <a:pt x="2705100" y="1612900"/>
                  </a:cubicBezTo>
                  <a:cubicBezTo>
                    <a:pt x="2705100" y="1600200"/>
                    <a:pt x="2692400" y="1587500"/>
                    <a:pt x="2679700" y="1587500"/>
                  </a:cubicBezTo>
                  <a:lnTo>
                    <a:pt x="1816100" y="1587500"/>
                  </a:lnTo>
                  <a:cubicBezTo>
                    <a:pt x="1778000" y="1587500"/>
                    <a:pt x="1752600" y="1562100"/>
                    <a:pt x="1752600" y="1524000"/>
                  </a:cubicBezTo>
                  <a:cubicBezTo>
                    <a:pt x="1752600" y="1485900"/>
                    <a:pt x="1778000" y="1460500"/>
                    <a:pt x="1816100" y="1460500"/>
                  </a:cubicBezTo>
                  <a:lnTo>
                    <a:pt x="2679700" y="1460500"/>
                  </a:lnTo>
                  <a:cubicBezTo>
                    <a:pt x="2692400" y="1460500"/>
                    <a:pt x="2705100" y="1447800"/>
                    <a:pt x="2705100" y="1435100"/>
                  </a:cubicBezTo>
                  <a:cubicBezTo>
                    <a:pt x="2705100" y="1422400"/>
                    <a:pt x="2705100" y="1409700"/>
                    <a:pt x="2705100" y="1409700"/>
                  </a:cubicBezTo>
                  <a:cubicBezTo>
                    <a:pt x="2692400" y="1397000"/>
                    <a:pt x="2679700" y="1397000"/>
                    <a:pt x="2679700" y="1397000"/>
                  </a:cubicBezTo>
                </a:path>
              </a:pathLst>
            </a:custGeom>
            <a:solidFill>
              <a:srgbClr val="F45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3175000" y="0"/>
              <a:ext cx="4445000" cy="1778000"/>
            </a:xfrm>
            <a:custGeom>
              <a:avLst/>
              <a:gdLst/>
              <a:ahLst/>
              <a:cxnLst/>
              <a:rect l="l" t="t" r="r" b="b"/>
              <a:pathLst>
                <a:path w="4445000" h="1778000" extrusionOk="0">
                  <a:moveTo>
                    <a:pt x="317500" y="0"/>
                  </a:moveTo>
                  <a:lnTo>
                    <a:pt x="571500" y="0"/>
                  </a:lnTo>
                  <a:lnTo>
                    <a:pt x="571500" y="393700"/>
                  </a:lnTo>
                  <a:lnTo>
                    <a:pt x="495300" y="342900"/>
                  </a:lnTo>
                  <a:cubicBezTo>
                    <a:pt x="469900" y="317500"/>
                    <a:pt x="419100" y="317500"/>
                    <a:pt x="393700" y="342900"/>
                  </a:cubicBezTo>
                  <a:lnTo>
                    <a:pt x="317500" y="393700"/>
                  </a:lnTo>
                  <a:lnTo>
                    <a:pt x="317500" y="0"/>
                  </a:lnTo>
                  <a:moveTo>
                    <a:pt x="635000" y="444500"/>
                  </a:moveTo>
                  <a:lnTo>
                    <a:pt x="635000" y="0"/>
                  </a:lnTo>
                  <a:lnTo>
                    <a:pt x="1143000" y="0"/>
                  </a:lnTo>
                  <a:cubicBezTo>
                    <a:pt x="1219200" y="0"/>
                    <a:pt x="1270000" y="50800"/>
                    <a:pt x="1270000" y="127000"/>
                  </a:cubicBezTo>
                  <a:lnTo>
                    <a:pt x="1270000" y="1295400"/>
                  </a:lnTo>
                  <a:cubicBezTo>
                    <a:pt x="1270000" y="1308100"/>
                    <a:pt x="1270000" y="1320800"/>
                    <a:pt x="1257300" y="1333500"/>
                  </a:cubicBezTo>
                  <a:cubicBezTo>
                    <a:pt x="1219200" y="1384300"/>
                    <a:pt x="1206500" y="1460500"/>
                    <a:pt x="1206500" y="1524000"/>
                  </a:cubicBezTo>
                  <a:cubicBezTo>
                    <a:pt x="1206500" y="1600200"/>
                    <a:pt x="1231900" y="1663700"/>
                    <a:pt x="1270000" y="1727200"/>
                  </a:cubicBezTo>
                  <a:cubicBezTo>
                    <a:pt x="1270000" y="1739900"/>
                    <a:pt x="1270000" y="1752600"/>
                    <a:pt x="1270000" y="1765300"/>
                  </a:cubicBezTo>
                  <a:cubicBezTo>
                    <a:pt x="1257300" y="1765300"/>
                    <a:pt x="1244600" y="1778000"/>
                    <a:pt x="1231900" y="1778000"/>
                  </a:cubicBezTo>
                  <a:lnTo>
                    <a:pt x="254000" y="1778000"/>
                  </a:lnTo>
                  <a:cubicBezTo>
                    <a:pt x="114300" y="1778000"/>
                    <a:pt x="0" y="1663700"/>
                    <a:pt x="0" y="1524000"/>
                  </a:cubicBezTo>
                  <a:lnTo>
                    <a:pt x="0" y="254000"/>
                  </a:lnTo>
                  <a:cubicBezTo>
                    <a:pt x="0" y="114300"/>
                    <a:pt x="114300" y="0"/>
                    <a:pt x="254000" y="0"/>
                  </a:cubicBezTo>
                  <a:lnTo>
                    <a:pt x="254000" y="444500"/>
                  </a:lnTo>
                  <a:cubicBezTo>
                    <a:pt x="254000" y="457200"/>
                    <a:pt x="266700" y="469900"/>
                    <a:pt x="266700" y="482600"/>
                  </a:cubicBezTo>
                  <a:cubicBezTo>
                    <a:pt x="279400" y="482600"/>
                    <a:pt x="292100" y="482600"/>
                    <a:pt x="304800" y="469900"/>
                  </a:cubicBezTo>
                  <a:lnTo>
                    <a:pt x="431800" y="393700"/>
                  </a:lnTo>
                  <a:cubicBezTo>
                    <a:pt x="431800" y="381000"/>
                    <a:pt x="457200" y="381000"/>
                    <a:pt x="457200" y="393700"/>
                  </a:cubicBezTo>
                  <a:lnTo>
                    <a:pt x="584200" y="469900"/>
                  </a:lnTo>
                  <a:cubicBezTo>
                    <a:pt x="596900" y="482600"/>
                    <a:pt x="609600" y="482600"/>
                    <a:pt x="622300" y="482600"/>
                  </a:cubicBezTo>
                  <a:cubicBezTo>
                    <a:pt x="622300" y="469900"/>
                    <a:pt x="635000" y="457200"/>
                    <a:pt x="635000" y="444500"/>
                  </a:cubicBezTo>
                  <a:moveTo>
                    <a:pt x="1092200" y="1397000"/>
                  </a:moveTo>
                  <a:lnTo>
                    <a:pt x="228600" y="1397000"/>
                  </a:lnTo>
                  <a:cubicBezTo>
                    <a:pt x="152400" y="1397000"/>
                    <a:pt x="101600" y="1447800"/>
                    <a:pt x="101600" y="1524000"/>
                  </a:cubicBezTo>
                  <a:cubicBezTo>
                    <a:pt x="88900" y="1600200"/>
                    <a:pt x="152400" y="1651000"/>
                    <a:pt x="215900" y="1651000"/>
                  </a:cubicBezTo>
                  <a:lnTo>
                    <a:pt x="1092200" y="1651000"/>
                  </a:lnTo>
                  <a:cubicBezTo>
                    <a:pt x="1104900" y="1651000"/>
                    <a:pt x="1117600" y="1638300"/>
                    <a:pt x="1117600" y="1612900"/>
                  </a:cubicBezTo>
                  <a:cubicBezTo>
                    <a:pt x="1117600" y="1600200"/>
                    <a:pt x="1104900" y="1587500"/>
                    <a:pt x="1092200" y="1587500"/>
                  </a:cubicBezTo>
                  <a:lnTo>
                    <a:pt x="228600" y="1587500"/>
                  </a:lnTo>
                  <a:cubicBezTo>
                    <a:pt x="190500" y="1587500"/>
                    <a:pt x="165100" y="1562100"/>
                    <a:pt x="165100" y="1524000"/>
                  </a:cubicBezTo>
                  <a:cubicBezTo>
                    <a:pt x="165100" y="1485900"/>
                    <a:pt x="190500" y="1460500"/>
                    <a:pt x="228600" y="1460500"/>
                  </a:cubicBezTo>
                  <a:lnTo>
                    <a:pt x="1092200" y="1460500"/>
                  </a:lnTo>
                  <a:cubicBezTo>
                    <a:pt x="1104900" y="1460500"/>
                    <a:pt x="1117600" y="1447800"/>
                    <a:pt x="1117600" y="1435100"/>
                  </a:cubicBezTo>
                  <a:cubicBezTo>
                    <a:pt x="1117600" y="1422400"/>
                    <a:pt x="1117600" y="1409700"/>
                    <a:pt x="1117600" y="1409700"/>
                  </a:cubicBezTo>
                  <a:cubicBezTo>
                    <a:pt x="1104900" y="1397000"/>
                    <a:pt x="1092200" y="1397000"/>
                    <a:pt x="1092200" y="1397000"/>
                  </a:cubicBezTo>
                  <a:moveTo>
                    <a:pt x="1905000" y="0"/>
                  </a:moveTo>
                  <a:lnTo>
                    <a:pt x="2159000" y="0"/>
                  </a:lnTo>
                  <a:lnTo>
                    <a:pt x="2159000" y="393700"/>
                  </a:lnTo>
                  <a:lnTo>
                    <a:pt x="2082800" y="342900"/>
                  </a:lnTo>
                  <a:cubicBezTo>
                    <a:pt x="2057400" y="317500"/>
                    <a:pt x="2006600" y="317500"/>
                    <a:pt x="1981200" y="342900"/>
                  </a:cubicBezTo>
                  <a:lnTo>
                    <a:pt x="1905000" y="393700"/>
                  </a:lnTo>
                  <a:lnTo>
                    <a:pt x="1905000" y="0"/>
                  </a:lnTo>
                  <a:moveTo>
                    <a:pt x="2222500" y="444500"/>
                  </a:moveTo>
                  <a:lnTo>
                    <a:pt x="2222500" y="0"/>
                  </a:lnTo>
                  <a:lnTo>
                    <a:pt x="2730500" y="0"/>
                  </a:lnTo>
                  <a:cubicBezTo>
                    <a:pt x="2806700" y="0"/>
                    <a:pt x="2857500" y="50800"/>
                    <a:pt x="2857500" y="127000"/>
                  </a:cubicBezTo>
                  <a:lnTo>
                    <a:pt x="2857500" y="1295400"/>
                  </a:lnTo>
                  <a:cubicBezTo>
                    <a:pt x="2857500" y="1308100"/>
                    <a:pt x="2857500" y="1320800"/>
                    <a:pt x="2844800" y="1333500"/>
                  </a:cubicBezTo>
                  <a:cubicBezTo>
                    <a:pt x="2806700" y="1384300"/>
                    <a:pt x="2794000" y="1460500"/>
                    <a:pt x="2794000" y="1524000"/>
                  </a:cubicBezTo>
                  <a:cubicBezTo>
                    <a:pt x="2794000" y="1600200"/>
                    <a:pt x="2819400" y="1663700"/>
                    <a:pt x="2857500" y="1727200"/>
                  </a:cubicBezTo>
                  <a:cubicBezTo>
                    <a:pt x="2857500" y="1739900"/>
                    <a:pt x="2857500" y="1752600"/>
                    <a:pt x="2857500" y="1765300"/>
                  </a:cubicBezTo>
                  <a:cubicBezTo>
                    <a:pt x="2844800" y="1765300"/>
                    <a:pt x="2832100" y="1778000"/>
                    <a:pt x="2819400" y="1778000"/>
                  </a:cubicBezTo>
                  <a:lnTo>
                    <a:pt x="1841500" y="1778000"/>
                  </a:lnTo>
                  <a:cubicBezTo>
                    <a:pt x="1701800" y="1778000"/>
                    <a:pt x="1587500" y="1663700"/>
                    <a:pt x="1587500" y="1524000"/>
                  </a:cubicBezTo>
                  <a:lnTo>
                    <a:pt x="1587500" y="254000"/>
                  </a:lnTo>
                  <a:cubicBezTo>
                    <a:pt x="1587500" y="114300"/>
                    <a:pt x="1701800" y="0"/>
                    <a:pt x="1841500" y="0"/>
                  </a:cubicBezTo>
                  <a:lnTo>
                    <a:pt x="1841500" y="444500"/>
                  </a:lnTo>
                  <a:cubicBezTo>
                    <a:pt x="1841500" y="457200"/>
                    <a:pt x="1854200" y="469900"/>
                    <a:pt x="1854200" y="482600"/>
                  </a:cubicBezTo>
                  <a:cubicBezTo>
                    <a:pt x="1866900" y="482600"/>
                    <a:pt x="1879600" y="482600"/>
                    <a:pt x="1892300" y="469900"/>
                  </a:cubicBezTo>
                  <a:lnTo>
                    <a:pt x="2019300" y="393700"/>
                  </a:lnTo>
                  <a:cubicBezTo>
                    <a:pt x="2019300" y="381000"/>
                    <a:pt x="2044700" y="381000"/>
                    <a:pt x="2044700" y="393700"/>
                  </a:cubicBezTo>
                  <a:lnTo>
                    <a:pt x="2171700" y="469900"/>
                  </a:lnTo>
                  <a:cubicBezTo>
                    <a:pt x="2184400" y="482600"/>
                    <a:pt x="2197100" y="482600"/>
                    <a:pt x="2209800" y="482600"/>
                  </a:cubicBezTo>
                  <a:cubicBezTo>
                    <a:pt x="2209800" y="469900"/>
                    <a:pt x="2222500" y="457200"/>
                    <a:pt x="2222500" y="444500"/>
                  </a:cubicBezTo>
                  <a:moveTo>
                    <a:pt x="2679700" y="1397000"/>
                  </a:moveTo>
                  <a:lnTo>
                    <a:pt x="1816100" y="1397000"/>
                  </a:lnTo>
                  <a:cubicBezTo>
                    <a:pt x="1739900" y="1397000"/>
                    <a:pt x="1689100" y="1447800"/>
                    <a:pt x="1689100" y="1524000"/>
                  </a:cubicBezTo>
                  <a:cubicBezTo>
                    <a:pt x="1676400" y="1600200"/>
                    <a:pt x="1739900" y="1651000"/>
                    <a:pt x="1803400" y="1651000"/>
                  </a:cubicBezTo>
                  <a:lnTo>
                    <a:pt x="2679700" y="1651000"/>
                  </a:lnTo>
                  <a:cubicBezTo>
                    <a:pt x="2692400" y="1651000"/>
                    <a:pt x="2705100" y="1638300"/>
                    <a:pt x="2705100" y="1612900"/>
                  </a:cubicBezTo>
                  <a:cubicBezTo>
                    <a:pt x="2705100" y="1600200"/>
                    <a:pt x="2692400" y="1587500"/>
                    <a:pt x="2679700" y="1587500"/>
                  </a:cubicBezTo>
                  <a:lnTo>
                    <a:pt x="1816100" y="1587500"/>
                  </a:lnTo>
                  <a:cubicBezTo>
                    <a:pt x="1778000" y="1587500"/>
                    <a:pt x="1752600" y="1562100"/>
                    <a:pt x="1752600" y="1524000"/>
                  </a:cubicBezTo>
                  <a:cubicBezTo>
                    <a:pt x="1752600" y="1485900"/>
                    <a:pt x="1778000" y="1460500"/>
                    <a:pt x="1816100" y="1460500"/>
                  </a:cubicBezTo>
                  <a:lnTo>
                    <a:pt x="2679700" y="1460500"/>
                  </a:lnTo>
                  <a:cubicBezTo>
                    <a:pt x="2692400" y="1460500"/>
                    <a:pt x="2705100" y="1447800"/>
                    <a:pt x="2705100" y="1435100"/>
                  </a:cubicBezTo>
                  <a:cubicBezTo>
                    <a:pt x="2705100" y="1422400"/>
                    <a:pt x="2705100" y="1409700"/>
                    <a:pt x="2705100" y="1409700"/>
                  </a:cubicBezTo>
                  <a:cubicBezTo>
                    <a:pt x="2692400" y="1397000"/>
                    <a:pt x="2679700" y="1397000"/>
                    <a:pt x="2679700" y="1397000"/>
                  </a:cubicBezTo>
                  <a:moveTo>
                    <a:pt x="3492500" y="0"/>
                  </a:moveTo>
                  <a:lnTo>
                    <a:pt x="3746500" y="0"/>
                  </a:lnTo>
                  <a:lnTo>
                    <a:pt x="3746500" y="393700"/>
                  </a:lnTo>
                  <a:lnTo>
                    <a:pt x="3670300" y="342900"/>
                  </a:lnTo>
                  <a:cubicBezTo>
                    <a:pt x="3644900" y="317500"/>
                    <a:pt x="3594100" y="317500"/>
                    <a:pt x="3568700" y="342900"/>
                  </a:cubicBezTo>
                  <a:lnTo>
                    <a:pt x="3492500" y="393700"/>
                  </a:lnTo>
                  <a:lnTo>
                    <a:pt x="3492500" y="0"/>
                  </a:lnTo>
                  <a:moveTo>
                    <a:pt x="3810000" y="444500"/>
                  </a:moveTo>
                  <a:lnTo>
                    <a:pt x="3810000" y="0"/>
                  </a:lnTo>
                  <a:lnTo>
                    <a:pt x="4318000" y="0"/>
                  </a:lnTo>
                  <a:cubicBezTo>
                    <a:pt x="4394200" y="0"/>
                    <a:pt x="4445000" y="50800"/>
                    <a:pt x="4445000" y="127000"/>
                  </a:cubicBezTo>
                  <a:lnTo>
                    <a:pt x="4445000" y="1295400"/>
                  </a:lnTo>
                  <a:cubicBezTo>
                    <a:pt x="4445000" y="1308100"/>
                    <a:pt x="4445000" y="1320800"/>
                    <a:pt x="4432300" y="1333500"/>
                  </a:cubicBezTo>
                  <a:cubicBezTo>
                    <a:pt x="4394200" y="1384300"/>
                    <a:pt x="4381500" y="1460500"/>
                    <a:pt x="4381500" y="1524000"/>
                  </a:cubicBezTo>
                  <a:cubicBezTo>
                    <a:pt x="4381500" y="1600200"/>
                    <a:pt x="4406900" y="1663700"/>
                    <a:pt x="4445000" y="1727200"/>
                  </a:cubicBezTo>
                  <a:cubicBezTo>
                    <a:pt x="4445000" y="1739900"/>
                    <a:pt x="4445000" y="1752600"/>
                    <a:pt x="4445000" y="1765300"/>
                  </a:cubicBezTo>
                  <a:cubicBezTo>
                    <a:pt x="4432300" y="1765300"/>
                    <a:pt x="4419600" y="1778000"/>
                    <a:pt x="4406900" y="1778000"/>
                  </a:cubicBezTo>
                  <a:lnTo>
                    <a:pt x="3429000" y="1778000"/>
                  </a:lnTo>
                  <a:cubicBezTo>
                    <a:pt x="3289300" y="1778000"/>
                    <a:pt x="3175000" y="1663700"/>
                    <a:pt x="3175000" y="1524000"/>
                  </a:cubicBezTo>
                  <a:lnTo>
                    <a:pt x="3175000" y="254000"/>
                  </a:lnTo>
                  <a:cubicBezTo>
                    <a:pt x="3175000" y="114300"/>
                    <a:pt x="3289300" y="0"/>
                    <a:pt x="3429000" y="0"/>
                  </a:cubicBezTo>
                  <a:lnTo>
                    <a:pt x="3429000" y="444500"/>
                  </a:lnTo>
                  <a:cubicBezTo>
                    <a:pt x="3429000" y="457200"/>
                    <a:pt x="3441700" y="469900"/>
                    <a:pt x="3441700" y="482600"/>
                  </a:cubicBezTo>
                  <a:cubicBezTo>
                    <a:pt x="3454400" y="482600"/>
                    <a:pt x="3467100" y="482600"/>
                    <a:pt x="3479800" y="469900"/>
                  </a:cubicBezTo>
                  <a:lnTo>
                    <a:pt x="3606800" y="393700"/>
                  </a:lnTo>
                  <a:cubicBezTo>
                    <a:pt x="3606800" y="381000"/>
                    <a:pt x="3632200" y="381000"/>
                    <a:pt x="3632200" y="393700"/>
                  </a:cubicBezTo>
                  <a:lnTo>
                    <a:pt x="3759200" y="469900"/>
                  </a:lnTo>
                  <a:cubicBezTo>
                    <a:pt x="3771900" y="482600"/>
                    <a:pt x="3784600" y="482600"/>
                    <a:pt x="3797300" y="482600"/>
                  </a:cubicBezTo>
                  <a:cubicBezTo>
                    <a:pt x="3797300" y="469900"/>
                    <a:pt x="3810000" y="457200"/>
                    <a:pt x="3810000" y="444500"/>
                  </a:cubicBezTo>
                  <a:moveTo>
                    <a:pt x="4267200" y="1397000"/>
                  </a:moveTo>
                  <a:lnTo>
                    <a:pt x="3403600" y="1397000"/>
                  </a:lnTo>
                  <a:cubicBezTo>
                    <a:pt x="3327400" y="1397000"/>
                    <a:pt x="3276600" y="1447800"/>
                    <a:pt x="3276600" y="1524000"/>
                  </a:cubicBezTo>
                  <a:cubicBezTo>
                    <a:pt x="3263900" y="1600200"/>
                    <a:pt x="3327400" y="1651000"/>
                    <a:pt x="3390900" y="1651000"/>
                  </a:cubicBezTo>
                  <a:lnTo>
                    <a:pt x="4267200" y="1651000"/>
                  </a:lnTo>
                  <a:cubicBezTo>
                    <a:pt x="4279900" y="1651000"/>
                    <a:pt x="4292600" y="1638300"/>
                    <a:pt x="4292600" y="1612900"/>
                  </a:cubicBezTo>
                  <a:cubicBezTo>
                    <a:pt x="4292600" y="1600200"/>
                    <a:pt x="4279900" y="1587500"/>
                    <a:pt x="4267200" y="1587500"/>
                  </a:cubicBezTo>
                  <a:lnTo>
                    <a:pt x="3403600" y="1587500"/>
                  </a:lnTo>
                  <a:cubicBezTo>
                    <a:pt x="3365500" y="1587500"/>
                    <a:pt x="3340100" y="1562100"/>
                    <a:pt x="3340100" y="1524000"/>
                  </a:cubicBezTo>
                  <a:cubicBezTo>
                    <a:pt x="3340100" y="1485900"/>
                    <a:pt x="3365500" y="1460500"/>
                    <a:pt x="3403600" y="1460500"/>
                  </a:cubicBezTo>
                  <a:lnTo>
                    <a:pt x="4267200" y="1460500"/>
                  </a:lnTo>
                  <a:cubicBezTo>
                    <a:pt x="4279900" y="1460500"/>
                    <a:pt x="4292600" y="1447800"/>
                    <a:pt x="4292600" y="1435100"/>
                  </a:cubicBezTo>
                  <a:cubicBezTo>
                    <a:pt x="4292600" y="1422400"/>
                    <a:pt x="4292600" y="1409700"/>
                    <a:pt x="4292600" y="1409700"/>
                  </a:cubicBezTo>
                  <a:cubicBezTo>
                    <a:pt x="4279900" y="1397000"/>
                    <a:pt x="4267200" y="1397000"/>
                    <a:pt x="4267200" y="139700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2" name="Google Shape;372;p22"/>
          <p:cNvGrpSpPr/>
          <p:nvPr/>
        </p:nvGrpSpPr>
        <p:grpSpPr>
          <a:xfrm rot="-5400000">
            <a:off x="7603591" y="3544069"/>
            <a:ext cx="3212997" cy="3198864"/>
            <a:chOff x="-62725" y="-2035"/>
            <a:chExt cx="2665449" cy="2653724"/>
          </a:xfrm>
        </p:grpSpPr>
        <p:sp>
          <p:nvSpPr>
            <p:cNvPr id="373" name="Google Shape;373;p22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281435"/>
                  </a:lnTo>
                  <a:cubicBezTo>
                    <a:pt x="977762" y="279848"/>
                    <a:pt x="649082" y="468307"/>
                    <a:pt x="471141" y="775452"/>
                  </a:cubicBezTo>
                  <a:cubicBezTo>
                    <a:pt x="293200" y="1082597"/>
                    <a:pt x="293200" y="1461473"/>
                    <a:pt x="471141" y="1768618"/>
                  </a:cubicBezTo>
                  <a:cubicBezTo>
                    <a:pt x="649082" y="2075763"/>
                    <a:pt x="977762" y="2264223"/>
                    <a:pt x="1332725" y="2262635"/>
                  </a:cubicBezTo>
                  <a:cubicBezTo>
                    <a:pt x="1687688" y="2264223"/>
                    <a:pt x="2016368" y="2075763"/>
                    <a:pt x="2194309" y="1768618"/>
                  </a:cubicBezTo>
                  <a:cubicBezTo>
                    <a:pt x="2372250" y="1461473"/>
                    <a:pt x="2372250" y="1082597"/>
                    <a:pt x="2194309" y="775452"/>
                  </a:cubicBezTo>
                  <a:cubicBezTo>
                    <a:pt x="2016368" y="468307"/>
                    <a:pt x="1687688" y="279848"/>
                    <a:pt x="1332725" y="281435"/>
                  </a:cubicBezTo>
                  <a:close/>
                </a:path>
              </a:pathLst>
            </a:custGeom>
            <a:solidFill>
              <a:srgbClr val="F5B9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98487" y="3328"/>
              <a:ext cx="2477630" cy="2648361"/>
            </a:xfrm>
            <a:custGeom>
              <a:avLst/>
              <a:gdLst/>
              <a:ahLst/>
              <a:cxnLst/>
              <a:rect l="l" t="t" r="r" b="b"/>
              <a:pathLst>
                <a:path w="2477630" h="2648361" extrusionOk="0">
                  <a:moveTo>
                    <a:pt x="1328479" y="6409"/>
                  </a:moveTo>
                  <a:cubicBezTo>
                    <a:pt x="1933997" y="81827"/>
                    <a:pt x="2400290" y="577219"/>
                    <a:pt x="2438960" y="1186188"/>
                  </a:cubicBezTo>
                  <a:cubicBezTo>
                    <a:pt x="2477630" y="1795157"/>
                    <a:pt x="2077745" y="2345552"/>
                    <a:pt x="1486631" y="2496957"/>
                  </a:cubicBezTo>
                  <a:cubicBezTo>
                    <a:pt x="895517" y="2648361"/>
                    <a:pt x="280279" y="2357974"/>
                    <a:pt x="21437" y="1805398"/>
                  </a:cubicBezTo>
                  <a:cubicBezTo>
                    <a:pt x="0" y="1760161"/>
                    <a:pt x="4405" y="1706912"/>
                    <a:pt x="32986" y="1665813"/>
                  </a:cubicBezTo>
                  <a:cubicBezTo>
                    <a:pt x="61566" y="1624715"/>
                    <a:pt x="109952" y="1602049"/>
                    <a:pt x="159822" y="1606400"/>
                  </a:cubicBezTo>
                  <a:cubicBezTo>
                    <a:pt x="209692" y="1610750"/>
                    <a:pt x="253422" y="1641452"/>
                    <a:pt x="274454" y="1686879"/>
                  </a:cubicBezTo>
                  <a:cubicBezTo>
                    <a:pt x="476350" y="2117888"/>
                    <a:pt x="956236" y="2344390"/>
                    <a:pt x="1417305" y="2226294"/>
                  </a:cubicBezTo>
                  <a:cubicBezTo>
                    <a:pt x="1878374" y="2108199"/>
                    <a:pt x="2190284" y="1678891"/>
                    <a:pt x="2160122" y="1203895"/>
                  </a:cubicBezTo>
                  <a:cubicBezTo>
                    <a:pt x="2129959" y="728898"/>
                    <a:pt x="1766250" y="342493"/>
                    <a:pt x="1293947" y="283667"/>
                  </a:cubicBezTo>
                  <a:cubicBezTo>
                    <a:pt x="1244244" y="277702"/>
                    <a:pt x="1201532" y="245600"/>
                    <a:pt x="1181984" y="199515"/>
                  </a:cubicBezTo>
                  <a:cubicBezTo>
                    <a:pt x="1162435" y="153430"/>
                    <a:pt x="1169039" y="100408"/>
                    <a:pt x="1199295" y="60527"/>
                  </a:cubicBezTo>
                  <a:cubicBezTo>
                    <a:pt x="1229550" y="20645"/>
                    <a:pt x="1278832" y="0"/>
                    <a:pt x="1328479" y="6409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75" name="Google Shape;375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32356">
            <a:off x="10869493" y="8380630"/>
            <a:ext cx="3809425" cy="28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2"/>
          <p:cNvSpPr txBox="1"/>
          <p:nvPr/>
        </p:nvSpPr>
        <p:spPr>
          <a:xfrm>
            <a:off x="6984210" y="1842577"/>
            <a:ext cx="4319581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70%</a:t>
            </a:r>
            <a:endParaRPr lang="en-US" sz="6100" b="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6984210" y="7334424"/>
            <a:ext cx="4319581" cy="7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12647437" y="1842577"/>
            <a:ext cx="5170464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2 OUT OF 5</a:t>
            </a:r>
            <a:endParaRPr lang="en-US" sz="6100" b="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1378148" y="3460138"/>
            <a:ext cx="3351675" cy="3366699"/>
            <a:chOff x="1813" y="0"/>
            <a:chExt cx="809173" cy="812800"/>
          </a:xfrm>
        </p:grpSpPr>
        <p:sp>
          <p:nvSpPr>
            <p:cNvPr id="380" name="Google Shape;380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22"/>
          <p:cNvSpPr txBox="1"/>
          <p:nvPr/>
        </p:nvSpPr>
        <p:spPr>
          <a:xfrm>
            <a:off x="12647437" y="7334424"/>
            <a:ext cx="5170464" cy="7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615283" y="7343622"/>
            <a:ext cx="4874770" cy="74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615283" y="1843990"/>
            <a:ext cx="4874770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12 MILLION</a:t>
            </a:r>
            <a:endParaRPr lang="en-US" sz="6100" b="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385" name="Google Shape;385;p22"/>
          <p:cNvPicPr preferRelativeResize="0"/>
          <p:nvPr/>
        </p:nvPicPr>
        <p:blipFill rotWithShape="1">
          <a:blip r:embed="rId3"/>
          <a:srcRect l="34477" t="14352" r="34480" b="30465"/>
          <a:stretch>
            <a:fillRect/>
          </a:stretch>
        </p:blipFill>
        <p:spPr>
          <a:xfrm>
            <a:off x="1446175" y="3537038"/>
            <a:ext cx="3213000" cy="32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86B"/>
        </a:solidFill>
        <a:effectLst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Google Shape;391;p23"/>
          <p:cNvGraphicFramePr/>
          <p:nvPr/>
        </p:nvGraphicFramePr>
        <p:xfrm>
          <a:off x="394486" y="3166280"/>
          <a:ext cx="17499000" cy="7027450"/>
        </p:xfrm>
        <a:graphic>
          <a:graphicData uri="http://schemas.openxmlformats.org/drawingml/2006/table">
            <a:tbl>
              <a:tblPr>
                <a:noFill/>
                <a:tableStyleId>{1462727C-7D43-4EB4-A6E7-983327922AB2}</a:tableStyleId>
              </a:tblPr>
              <a:tblGrid>
                <a:gridCol w="4374750"/>
                <a:gridCol w="4374750"/>
                <a:gridCol w="4374750"/>
                <a:gridCol w="4374750"/>
              </a:tblGrid>
              <a:tr h="10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A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A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A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5A6CB"/>
                    </a:solidFill>
                  </a:tcPr>
                </a:tc>
              </a:tr>
              <a:tr h="103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  <a:tr h="96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  <a:tr h="102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  <a:tr h="96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  <a:tr h="102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  <a:tr h="96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E7F5"/>
                    </a:solidFill>
                  </a:tcPr>
                </a:tc>
              </a:tr>
            </a:tbl>
          </a:graphicData>
        </a:graphic>
      </p:graphicFrame>
      <p:pic>
        <p:nvPicPr>
          <p:cNvPr id="392" name="Google Shape;392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80968">
            <a:off x="15677979" y="677975"/>
            <a:ext cx="1700347" cy="220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643029" flipH="1">
            <a:off x="447013" y="110716"/>
            <a:ext cx="2560887" cy="35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3"/>
          <p:cNvSpPr txBox="1"/>
          <p:nvPr/>
        </p:nvSpPr>
        <p:spPr>
          <a:xfrm>
            <a:off x="3235924" y="1023440"/>
            <a:ext cx="11770308" cy="105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55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6255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6CB"/>
        </a:solidFill>
        <a:effectLst/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4"/>
          <p:cNvGrpSpPr/>
          <p:nvPr/>
        </p:nvGrpSpPr>
        <p:grpSpPr>
          <a:xfrm>
            <a:off x="387343" y="229287"/>
            <a:ext cx="17544871" cy="9683764"/>
            <a:chOff x="0" y="-38100"/>
            <a:chExt cx="4620871" cy="2550456"/>
          </a:xfrm>
        </p:grpSpPr>
        <p:sp>
          <p:nvSpPr>
            <p:cNvPr id="400" name="Google Shape;400;p24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1" name="Google Shape;401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451354" y="290915"/>
            <a:ext cx="17416848" cy="9560509"/>
            <a:chOff x="0" y="-38100"/>
            <a:chExt cx="4587153" cy="2517994"/>
          </a:xfrm>
        </p:grpSpPr>
        <p:sp>
          <p:nvSpPr>
            <p:cNvPr id="403" name="Google Shape;403;p24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ABE7F5"/>
            </a:solidFill>
            <a:ln>
              <a:noFill/>
            </a:ln>
          </p:spPr>
        </p:sp>
        <p:sp>
          <p:nvSpPr>
            <p:cNvPr id="404" name="Google Shape;404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5" name="Google Shape;405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24"/>
          <p:cNvGrpSpPr/>
          <p:nvPr/>
        </p:nvGrpSpPr>
        <p:grpSpPr>
          <a:xfrm>
            <a:off x="9230103" y="1040673"/>
            <a:ext cx="8223666" cy="8048614"/>
            <a:chOff x="0" y="-38100"/>
            <a:chExt cx="2165904" cy="2119799"/>
          </a:xfrm>
        </p:grpSpPr>
        <p:sp>
          <p:nvSpPr>
            <p:cNvPr id="407" name="Google Shape;407;p24"/>
            <p:cNvSpPr/>
            <p:nvPr/>
          </p:nvSpPr>
          <p:spPr>
            <a:xfrm>
              <a:off x="0" y="0"/>
              <a:ext cx="2165904" cy="2081699"/>
            </a:xfrm>
            <a:custGeom>
              <a:avLst/>
              <a:gdLst/>
              <a:ahLst/>
              <a:cxnLst/>
              <a:rect l="l" t="t" r="r" b="b"/>
              <a:pathLst>
                <a:path w="2165904" h="2081699" extrusionOk="0">
                  <a:moveTo>
                    <a:pt x="0" y="0"/>
                  </a:moveTo>
                  <a:lnTo>
                    <a:pt x="2165904" y="0"/>
                  </a:lnTo>
                  <a:lnTo>
                    <a:pt x="2165904" y="2081699"/>
                  </a:lnTo>
                  <a:lnTo>
                    <a:pt x="0" y="2081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8" name="Google Shape;408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9" name="Google Shape;409;p24"/>
          <p:cNvPicPr preferRelativeResize="0"/>
          <p:nvPr/>
        </p:nvPicPr>
        <p:blipFill rotWithShape="1">
          <a:blip r:embed="rId2"/>
          <a:srcRect t="638" b="637"/>
          <a:stretch>
            <a:fillRect/>
          </a:stretch>
        </p:blipFill>
        <p:spPr>
          <a:xfrm>
            <a:off x="9293128" y="1244186"/>
            <a:ext cx="8099522" cy="7786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24"/>
          <p:cNvGrpSpPr/>
          <p:nvPr/>
        </p:nvGrpSpPr>
        <p:grpSpPr>
          <a:xfrm>
            <a:off x="451354" y="290915"/>
            <a:ext cx="8241606" cy="9560509"/>
            <a:chOff x="0" y="-38100"/>
            <a:chExt cx="2170629" cy="2517994"/>
          </a:xfrm>
        </p:grpSpPr>
        <p:sp>
          <p:nvSpPr>
            <p:cNvPr id="411" name="Google Shape;411;p24"/>
            <p:cNvSpPr/>
            <p:nvPr/>
          </p:nvSpPr>
          <p:spPr>
            <a:xfrm>
              <a:off x="0" y="0"/>
              <a:ext cx="2170629" cy="2479894"/>
            </a:xfrm>
            <a:custGeom>
              <a:avLst/>
              <a:gdLst/>
              <a:ahLst/>
              <a:cxnLst/>
              <a:rect l="l" t="t" r="r" b="b"/>
              <a:pathLst>
                <a:path w="2170629" h="2479894" extrusionOk="0">
                  <a:moveTo>
                    <a:pt x="0" y="0"/>
                  </a:moveTo>
                  <a:lnTo>
                    <a:pt x="2170629" y="0"/>
                  </a:lnTo>
                  <a:lnTo>
                    <a:pt x="2170629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25A6CB"/>
            </a:solidFill>
            <a:ln>
              <a:noFill/>
            </a:ln>
          </p:spPr>
        </p:sp>
        <p:sp>
          <p:nvSpPr>
            <p:cNvPr id="412" name="Google Shape;412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3" name="Google Shape;413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63859" y="4684789"/>
            <a:ext cx="2787897" cy="553553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4"/>
          <p:cNvSpPr txBox="1"/>
          <p:nvPr/>
        </p:nvSpPr>
        <p:spPr>
          <a:xfrm>
            <a:off x="1345555" y="2170719"/>
            <a:ext cx="7123331" cy="2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A</a:t>
            </a:r>
            <a:endParaRPr lang="en-US" sz="668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HEADING HERE</a:t>
            </a:r>
            <a:endParaRPr lang="en-US" sz="668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cxnSp>
        <p:nvCxnSpPr>
          <p:cNvPr id="415" name="Google Shape;415;p24"/>
          <p:cNvCxnSpPr/>
          <p:nvPr/>
        </p:nvCxnSpPr>
        <p:spPr>
          <a:xfrm rot="10800000">
            <a:off x="8716772" y="373900"/>
            <a:ext cx="0" cy="9539199"/>
          </a:xfrm>
          <a:prstGeom prst="straightConnector1">
            <a:avLst/>
          </a:prstGeom>
          <a:noFill/>
          <a:ln w="66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5"/>
          <p:cNvGrpSpPr/>
          <p:nvPr/>
        </p:nvGrpSpPr>
        <p:grpSpPr>
          <a:xfrm>
            <a:off x="387343" y="265452"/>
            <a:ext cx="17544871" cy="9647599"/>
            <a:chOff x="0" y="-144661"/>
            <a:chExt cx="23393161" cy="12863465"/>
          </a:xfrm>
        </p:grpSpPr>
        <p:grpSp>
          <p:nvGrpSpPr>
            <p:cNvPr id="421" name="Google Shape;421;p25"/>
            <p:cNvGrpSpPr/>
            <p:nvPr/>
          </p:nvGrpSpPr>
          <p:grpSpPr>
            <a:xfrm>
              <a:off x="0" y="-144661"/>
              <a:ext cx="23393161" cy="12863465"/>
              <a:chOff x="0" y="-28575"/>
              <a:chExt cx="4620871" cy="2540931"/>
            </a:xfrm>
          </p:grpSpPr>
          <p:sp>
            <p:nvSpPr>
              <p:cNvPr id="422" name="Google Shape;422;p25"/>
              <p:cNvSpPr/>
              <p:nvPr/>
            </p:nvSpPr>
            <p:spPr>
              <a:xfrm>
                <a:off x="0" y="0"/>
                <a:ext cx="462087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4620871" h="2512356" extrusionOk="0">
                    <a:moveTo>
                      <a:pt x="0" y="0"/>
                    </a:moveTo>
                    <a:lnTo>
                      <a:pt x="4620871" y="0"/>
                    </a:lnTo>
                    <a:lnTo>
                      <a:pt x="462087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23" name="Google Shape;423;p2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25"/>
            <p:cNvGrpSpPr/>
            <p:nvPr/>
          </p:nvGrpSpPr>
          <p:grpSpPr>
            <a:xfrm>
              <a:off x="85349" y="-62491"/>
              <a:ext cx="23222464" cy="12699125"/>
              <a:chOff x="0" y="-28575"/>
              <a:chExt cx="4587153" cy="2508469"/>
            </a:xfrm>
          </p:grpSpPr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8715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4587153" h="2479894" extrusionOk="0">
                    <a:moveTo>
                      <a:pt x="0" y="0"/>
                    </a:moveTo>
                    <a:lnTo>
                      <a:pt x="4587153" y="0"/>
                    </a:lnTo>
                    <a:lnTo>
                      <a:pt x="458715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A5C680"/>
              </a:solidFill>
              <a:ln>
                <a:noFill/>
              </a:ln>
            </p:spPr>
          </p:sp>
          <p:sp>
            <p:nvSpPr>
              <p:cNvPr id="426" name="Google Shape;426;p2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27" name="Google Shape;427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5"/>
          <p:cNvGrpSpPr/>
          <p:nvPr/>
        </p:nvGrpSpPr>
        <p:grpSpPr>
          <a:xfrm>
            <a:off x="10119358" y="1244186"/>
            <a:ext cx="7763835" cy="7798628"/>
            <a:chOff x="-204249" y="0"/>
            <a:chExt cx="1839690" cy="1847935"/>
          </a:xfrm>
        </p:grpSpPr>
        <p:sp>
          <p:nvSpPr>
            <p:cNvPr id="429" name="Google Shape;429;p25"/>
            <p:cNvSpPr/>
            <p:nvPr/>
          </p:nvSpPr>
          <p:spPr>
            <a:xfrm>
              <a:off x="-204249" y="0"/>
              <a:ext cx="1839690" cy="1847935"/>
            </a:xfrm>
            <a:custGeom>
              <a:avLst/>
              <a:gdLst/>
              <a:ahLst/>
              <a:cxnLst/>
              <a:rect l="l" t="t" r="r" b="b"/>
              <a:pathLst>
                <a:path w="1839690" h="1847935" extrusionOk="0">
                  <a:moveTo>
                    <a:pt x="919845" y="0"/>
                  </a:moveTo>
                  <a:cubicBezTo>
                    <a:pt x="1428526" y="2275"/>
                    <a:pt x="1839690" y="415282"/>
                    <a:pt x="1839690" y="923968"/>
                  </a:cubicBezTo>
                  <a:cubicBezTo>
                    <a:pt x="1839690" y="1432653"/>
                    <a:pt x="1428526" y="1845660"/>
                    <a:pt x="919845" y="1847935"/>
                  </a:cubicBezTo>
                  <a:cubicBezTo>
                    <a:pt x="411165" y="1845660"/>
                    <a:pt x="0" y="1432653"/>
                    <a:pt x="0" y="923968"/>
                  </a:cubicBezTo>
                  <a:cubicBezTo>
                    <a:pt x="0" y="415282"/>
                    <a:pt x="411165" y="2275"/>
                    <a:pt x="919845" y="0"/>
                  </a:cubicBezTo>
                  <a:close/>
                </a:path>
              </a:pathLst>
            </a:custGeom>
            <a:solidFill>
              <a:srgbClr val="F5C86B"/>
            </a:solidFill>
            <a:ln w="666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956017" y="1040672"/>
            <a:ext cx="8700198" cy="8048665"/>
            <a:chOff x="0" y="-38100"/>
            <a:chExt cx="2291395" cy="2119799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2291395" cy="2081699"/>
            </a:xfrm>
            <a:custGeom>
              <a:avLst/>
              <a:gdLst/>
              <a:ahLst/>
              <a:cxnLst/>
              <a:rect l="l" t="t" r="r" b="b"/>
              <a:pathLst>
                <a:path w="2291395" h="2081699" extrusionOk="0">
                  <a:moveTo>
                    <a:pt x="0" y="0"/>
                  </a:moveTo>
                  <a:lnTo>
                    <a:pt x="2291395" y="0"/>
                  </a:lnTo>
                  <a:lnTo>
                    <a:pt x="2291395" y="2081699"/>
                  </a:lnTo>
                  <a:lnTo>
                    <a:pt x="0" y="20816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3" name="Google Shape;43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5"/>
          <p:cNvPicPr preferRelativeResize="0"/>
          <p:nvPr/>
        </p:nvPicPr>
        <p:blipFill rotWithShape="1">
          <a:blip r:embed="rId2"/>
          <a:srcRect l="23140" r="3513"/>
          <a:stretch>
            <a:fillRect/>
          </a:stretch>
        </p:blipFill>
        <p:spPr>
          <a:xfrm flipH="1">
            <a:off x="1022945" y="1244186"/>
            <a:ext cx="8566341" cy="778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5"/>
          <p:cNvPicPr preferRelativeResize="0"/>
          <p:nvPr/>
        </p:nvPicPr>
        <p:blipFill rotWithShape="1">
          <a:blip r:embed="rId3"/>
          <a:srcRect l="36075" t="20572" r="35656" b="20038"/>
          <a:stretch>
            <a:fillRect/>
          </a:stretch>
        </p:blipFill>
        <p:spPr>
          <a:xfrm>
            <a:off x="11984475" y="2760012"/>
            <a:ext cx="4033637" cy="476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25"/>
          <p:cNvGrpSpPr/>
          <p:nvPr/>
        </p:nvGrpSpPr>
        <p:grpSpPr>
          <a:xfrm>
            <a:off x="7536102" y="5300167"/>
            <a:ext cx="5763250" cy="4065711"/>
            <a:chOff x="0" y="0"/>
            <a:chExt cx="7684333" cy="5420947"/>
          </a:xfrm>
        </p:grpSpPr>
        <p:pic>
          <p:nvPicPr>
            <p:cNvPr id="437" name="Google Shape;437;p25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0" y="0"/>
              <a:ext cx="7684333" cy="5420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25"/>
            <p:cNvSpPr txBox="1"/>
            <p:nvPr/>
          </p:nvSpPr>
          <p:spPr>
            <a:xfrm>
              <a:off x="1062532" y="1826892"/>
              <a:ext cx="5559268" cy="1729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Write a closing</a:t>
              </a:r>
              <a:endParaRPr lang="en-US" sz="26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statement or</a:t>
              </a:r>
              <a:endParaRPr lang="en-US" sz="26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call-to-action here.</a:t>
              </a:r>
              <a:endParaRPr lang="en-US" sz="26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86B"/>
        </a:solidFill>
        <a:effectLst/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6"/>
          <p:cNvGrpSpPr/>
          <p:nvPr/>
        </p:nvGrpSpPr>
        <p:grpSpPr>
          <a:xfrm>
            <a:off x="387343" y="265452"/>
            <a:ext cx="17544871" cy="9647599"/>
            <a:chOff x="0" y="-144661"/>
            <a:chExt cx="23393161" cy="12863465"/>
          </a:xfrm>
        </p:grpSpPr>
        <p:grpSp>
          <p:nvGrpSpPr>
            <p:cNvPr id="444" name="Google Shape;444;p26"/>
            <p:cNvGrpSpPr/>
            <p:nvPr/>
          </p:nvGrpSpPr>
          <p:grpSpPr>
            <a:xfrm>
              <a:off x="0" y="-144661"/>
              <a:ext cx="23393161" cy="12863465"/>
              <a:chOff x="0" y="-28575"/>
              <a:chExt cx="4620871" cy="2540931"/>
            </a:xfrm>
          </p:grpSpPr>
          <p:sp>
            <p:nvSpPr>
              <p:cNvPr id="445" name="Google Shape;445;p26"/>
              <p:cNvSpPr/>
              <p:nvPr/>
            </p:nvSpPr>
            <p:spPr>
              <a:xfrm>
                <a:off x="0" y="0"/>
                <a:ext cx="462087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4620871" h="2512356" extrusionOk="0">
                    <a:moveTo>
                      <a:pt x="0" y="0"/>
                    </a:moveTo>
                    <a:lnTo>
                      <a:pt x="4620871" y="0"/>
                    </a:lnTo>
                    <a:lnTo>
                      <a:pt x="462087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6" name="Google Shape;446;p2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26"/>
            <p:cNvGrpSpPr/>
            <p:nvPr/>
          </p:nvGrpSpPr>
          <p:grpSpPr>
            <a:xfrm>
              <a:off x="85349" y="-62491"/>
              <a:ext cx="23222464" cy="12699125"/>
              <a:chOff x="0" y="-28575"/>
              <a:chExt cx="4587153" cy="2508469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0" y="0"/>
                <a:ext cx="458715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4587153" h="2479894" extrusionOk="0">
                    <a:moveTo>
                      <a:pt x="0" y="0"/>
                    </a:moveTo>
                    <a:lnTo>
                      <a:pt x="4587153" y="0"/>
                    </a:lnTo>
                    <a:lnTo>
                      <a:pt x="458715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25A6CB"/>
              </a:solidFill>
              <a:ln>
                <a:noFill/>
              </a:ln>
            </p:spPr>
          </p:sp>
          <p:sp>
            <p:nvSpPr>
              <p:cNvPr id="449" name="Google Shape;449;p2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50" name="Google Shape;450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6"/>
          <p:cNvSpPr txBox="1"/>
          <p:nvPr/>
        </p:nvSpPr>
        <p:spPr>
          <a:xfrm>
            <a:off x="1241918" y="1577000"/>
            <a:ext cx="6741131" cy="108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GET IN TOUCH</a:t>
            </a:r>
            <a:endParaRPr lang="en-US" sz="65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452" name="Google Shape;452;p26"/>
          <p:cNvGrpSpPr/>
          <p:nvPr/>
        </p:nvGrpSpPr>
        <p:grpSpPr>
          <a:xfrm>
            <a:off x="1365884" y="4024627"/>
            <a:ext cx="6184476" cy="4685246"/>
            <a:chOff x="0" y="-57150"/>
            <a:chExt cx="8245969" cy="6246994"/>
          </a:xfrm>
        </p:grpSpPr>
        <p:sp>
          <p:nvSpPr>
            <p:cNvPr id="453" name="Google Shape;453;p26"/>
            <p:cNvSpPr txBox="1"/>
            <p:nvPr/>
          </p:nvSpPr>
          <p:spPr>
            <a:xfrm>
              <a:off x="0" y="-57150"/>
              <a:ext cx="6101480" cy="714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EMAIL </a:t>
              </a:r>
              <a:endParaRPr lang="en-US" sz="3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54" name="Google Shape;454;p26"/>
            <p:cNvSpPr txBox="1"/>
            <p:nvPr/>
          </p:nvSpPr>
          <p:spPr>
            <a:xfrm>
              <a:off x="0" y="842852"/>
              <a:ext cx="8245969" cy="537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hello@reallygreatsite.com</a:t>
              </a:r>
              <a:endParaRPr lang="en-US" sz="25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455" name="Google Shape;455;p26"/>
            <p:cNvSpPr txBox="1"/>
            <p:nvPr/>
          </p:nvSpPr>
          <p:spPr>
            <a:xfrm>
              <a:off x="0" y="2305716"/>
              <a:ext cx="6101480" cy="724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SOCIAL MEDIA </a:t>
              </a:r>
              <a:endParaRPr lang="en-US" sz="3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56" name="Google Shape;456;p26"/>
            <p:cNvSpPr txBox="1"/>
            <p:nvPr/>
          </p:nvSpPr>
          <p:spPr>
            <a:xfrm>
              <a:off x="0" y="3250504"/>
              <a:ext cx="6101480" cy="535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@reallygreatsite</a:t>
              </a:r>
              <a:endParaRPr lang="en-US" sz="25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457" name="Google Shape;457;p26"/>
            <p:cNvSpPr txBox="1"/>
            <p:nvPr/>
          </p:nvSpPr>
          <p:spPr>
            <a:xfrm>
              <a:off x="0" y="4719277"/>
              <a:ext cx="6101480" cy="714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CALL US </a:t>
              </a:r>
              <a:endParaRPr lang="en-US" sz="3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58" name="Google Shape;458;p26"/>
            <p:cNvSpPr txBox="1"/>
            <p:nvPr/>
          </p:nvSpPr>
          <p:spPr>
            <a:xfrm>
              <a:off x="0" y="5654012"/>
              <a:ext cx="6101480" cy="535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123-456-7890</a:t>
              </a:r>
              <a:endParaRPr lang="en-US" sz="25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459" name="Google Shape;459;p26"/>
          <p:cNvGrpSpPr/>
          <p:nvPr/>
        </p:nvGrpSpPr>
        <p:grpSpPr>
          <a:xfrm>
            <a:off x="9083394" y="637600"/>
            <a:ext cx="8438411" cy="8903304"/>
            <a:chOff x="0" y="-28575"/>
            <a:chExt cx="2222462" cy="2344903"/>
          </a:xfrm>
        </p:grpSpPr>
        <p:sp>
          <p:nvSpPr>
            <p:cNvPr id="460" name="Google Shape;460;p26"/>
            <p:cNvSpPr/>
            <p:nvPr/>
          </p:nvSpPr>
          <p:spPr>
            <a:xfrm>
              <a:off x="0" y="0"/>
              <a:ext cx="2222462" cy="2316328"/>
            </a:xfrm>
            <a:custGeom>
              <a:avLst/>
              <a:gdLst/>
              <a:ahLst/>
              <a:cxnLst/>
              <a:rect l="l" t="t" r="r" b="b"/>
              <a:pathLst>
                <a:path w="2222462" h="2316328" extrusionOk="0">
                  <a:moveTo>
                    <a:pt x="0" y="0"/>
                  </a:moveTo>
                  <a:lnTo>
                    <a:pt x="2222462" y="0"/>
                  </a:lnTo>
                  <a:lnTo>
                    <a:pt x="2222462" y="2316328"/>
                  </a:lnTo>
                  <a:lnTo>
                    <a:pt x="0" y="2316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1" name="Google Shape;461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2" name="Google Shape;462;p26"/>
          <p:cNvPicPr preferRelativeResize="0"/>
          <p:nvPr/>
        </p:nvPicPr>
        <p:blipFill rotWithShape="1">
          <a:blip r:embed="rId2"/>
          <a:srcRect l="18029" r="18028"/>
          <a:stretch>
            <a:fillRect/>
          </a:stretch>
        </p:blipFill>
        <p:spPr>
          <a:xfrm>
            <a:off x="9144000" y="807618"/>
            <a:ext cx="8317199" cy="867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864701" y="5143500"/>
            <a:ext cx="4328049" cy="496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7591"/>
        </a:solidFill>
        <a:effectLst/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371565" y="265452"/>
            <a:ext cx="17544985" cy="9647661"/>
            <a:chOff x="0" y="-28575"/>
            <a:chExt cx="4620871" cy="2540931"/>
          </a:xfrm>
        </p:grpSpPr>
        <p:sp>
          <p:nvSpPr>
            <p:cNvPr id="469" name="Google Shape;469;p27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0" name="Google Shape;470;p2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7"/>
          <p:cNvGrpSpPr/>
          <p:nvPr/>
        </p:nvGrpSpPr>
        <p:grpSpPr>
          <a:xfrm>
            <a:off x="435576" y="327080"/>
            <a:ext cx="17416961" cy="9524406"/>
            <a:chOff x="0" y="-28575"/>
            <a:chExt cx="4587153" cy="2508469"/>
          </a:xfrm>
        </p:grpSpPr>
        <p:sp>
          <p:nvSpPr>
            <p:cNvPr id="472" name="Google Shape;472;p27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B0A5DB"/>
            </a:solidFill>
            <a:ln>
              <a:noFill/>
            </a:ln>
          </p:spPr>
        </p:sp>
        <p:sp>
          <p:nvSpPr>
            <p:cNvPr id="473" name="Google Shape;473;p2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4" name="Google Shape;47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27"/>
          <p:cNvGrpSpPr/>
          <p:nvPr/>
        </p:nvGrpSpPr>
        <p:grpSpPr>
          <a:xfrm>
            <a:off x="1490680" y="4308735"/>
            <a:ext cx="2967521" cy="2980822"/>
            <a:chOff x="1813" y="0"/>
            <a:chExt cx="809173" cy="812800"/>
          </a:xfrm>
        </p:grpSpPr>
        <p:sp>
          <p:nvSpPr>
            <p:cNvPr id="476" name="Google Shape;47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050" tIns="37050" rIns="37050" bIns="3705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27"/>
          <p:cNvGrpSpPr/>
          <p:nvPr/>
        </p:nvGrpSpPr>
        <p:grpSpPr>
          <a:xfrm>
            <a:off x="9672798" y="4308735"/>
            <a:ext cx="2967521" cy="2980822"/>
            <a:chOff x="1813" y="0"/>
            <a:chExt cx="809173" cy="812800"/>
          </a:xfrm>
        </p:grpSpPr>
        <p:sp>
          <p:nvSpPr>
            <p:cNvPr id="479" name="Google Shape;47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050" tIns="37050" rIns="37050" bIns="3705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27"/>
          <p:cNvGrpSpPr/>
          <p:nvPr/>
        </p:nvGrpSpPr>
        <p:grpSpPr>
          <a:xfrm>
            <a:off x="13763858" y="4308735"/>
            <a:ext cx="2967521" cy="2980822"/>
            <a:chOff x="1813" y="0"/>
            <a:chExt cx="809173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050" tIns="37050" rIns="37050" bIns="3705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4" name="Google Shape;484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471826" y="838200"/>
            <a:ext cx="3384449" cy="289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391531">
            <a:off x="-522758" y="1627235"/>
            <a:ext cx="3868330" cy="2405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27"/>
          <p:cNvGrpSpPr/>
          <p:nvPr/>
        </p:nvGrpSpPr>
        <p:grpSpPr>
          <a:xfrm>
            <a:off x="5581739" y="4308735"/>
            <a:ext cx="2967521" cy="2980822"/>
            <a:chOff x="1813" y="0"/>
            <a:chExt cx="809173" cy="812800"/>
          </a:xfrm>
        </p:grpSpPr>
        <p:sp>
          <p:nvSpPr>
            <p:cNvPr id="487" name="Google Shape;487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050" tIns="37050" rIns="37050" bIns="3705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27"/>
          <p:cNvSpPr txBox="1"/>
          <p:nvPr/>
        </p:nvSpPr>
        <p:spPr>
          <a:xfrm>
            <a:off x="2248661" y="1484088"/>
            <a:ext cx="137907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TEAM MEMBERS PAGE</a:t>
            </a:r>
            <a:endParaRPr lang="en-US" sz="610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375051" y="2657314"/>
            <a:ext cx="9537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 you want to discuss. 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grpSp>
        <p:nvGrpSpPr>
          <p:cNvPr id="491" name="Google Shape;491;p27"/>
          <p:cNvGrpSpPr/>
          <p:nvPr/>
        </p:nvGrpSpPr>
        <p:grpSpPr>
          <a:xfrm>
            <a:off x="1349416" y="7462590"/>
            <a:ext cx="3250125" cy="867005"/>
            <a:chOff x="0" y="-38100"/>
            <a:chExt cx="4333500" cy="1156007"/>
          </a:xfrm>
        </p:grpSpPr>
        <p:sp>
          <p:nvSpPr>
            <p:cNvPr id="492" name="Google Shape;492;p27"/>
            <p:cNvSpPr txBox="1"/>
            <p:nvPr/>
          </p:nvSpPr>
          <p:spPr>
            <a:xfrm>
              <a:off x="546888" y="-38100"/>
              <a:ext cx="32397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9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93" name="Google Shape;493;p27"/>
            <p:cNvSpPr txBox="1"/>
            <p:nvPr/>
          </p:nvSpPr>
          <p:spPr>
            <a:xfrm>
              <a:off x="0" y="646007"/>
              <a:ext cx="4333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494" name="Google Shape;494;p27"/>
          <p:cNvGrpSpPr/>
          <p:nvPr/>
        </p:nvGrpSpPr>
        <p:grpSpPr>
          <a:xfrm>
            <a:off x="5637700" y="7462590"/>
            <a:ext cx="2855700" cy="867005"/>
            <a:chOff x="0" y="-38100"/>
            <a:chExt cx="3807600" cy="1156007"/>
          </a:xfrm>
        </p:grpSpPr>
        <p:sp>
          <p:nvSpPr>
            <p:cNvPr id="495" name="Google Shape;495;p27"/>
            <p:cNvSpPr txBox="1"/>
            <p:nvPr/>
          </p:nvSpPr>
          <p:spPr>
            <a:xfrm>
              <a:off x="283922" y="-38100"/>
              <a:ext cx="32397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9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96" name="Google Shape;496;p27"/>
            <p:cNvSpPr txBox="1"/>
            <p:nvPr/>
          </p:nvSpPr>
          <p:spPr>
            <a:xfrm>
              <a:off x="0" y="646007"/>
              <a:ext cx="3807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9526931" y="7462590"/>
            <a:ext cx="3259350" cy="867005"/>
            <a:chOff x="0" y="-38100"/>
            <a:chExt cx="4345800" cy="1156007"/>
          </a:xfrm>
        </p:grpSpPr>
        <p:sp>
          <p:nvSpPr>
            <p:cNvPr id="498" name="Google Shape;498;p27"/>
            <p:cNvSpPr txBox="1"/>
            <p:nvPr/>
          </p:nvSpPr>
          <p:spPr>
            <a:xfrm>
              <a:off x="553027" y="-38100"/>
              <a:ext cx="32397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9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499" name="Google Shape;499;p27"/>
            <p:cNvSpPr txBox="1"/>
            <p:nvPr/>
          </p:nvSpPr>
          <p:spPr>
            <a:xfrm>
              <a:off x="0" y="646007"/>
              <a:ext cx="4345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500" name="Google Shape;500;p27"/>
          <p:cNvGrpSpPr/>
          <p:nvPr/>
        </p:nvGrpSpPr>
        <p:grpSpPr>
          <a:xfrm>
            <a:off x="13819819" y="7462590"/>
            <a:ext cx="2855700" cy="867005"/>
            <a:chOff x="0" y="-38100"/>
            <a:chExt cx="3807600" cy="1156007"/>
          </a:xfrm>
        </p:grpSpPr>
        <p:sp>
          <p:nvSpPr>
            <p:cNvPr id="501" name="Google Shape;501;p27"/>
            <p:cNvSpPr txBox="1"/>
            <p:nvPr/>
          </p:nvSpPr>
          <p:spPr>
            <a:xfrm>
              <a:off x="0" y="646007"/>
              <a:ext cx="3807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502" name="Google Shape;502;p27"/>
            <p:cNvSpPr txBox="1"/>
            <p:nvPr/>
          </p:nvSpPr>
          <p:spPr>
            <a:xfrm>
              <a:off x="283922" y="-38100"/>
              <a:ext cx="32397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9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pic>
        <p:nvPicPr>
          <p:cNvPr id="503" name="Google Shape;503;p27"/>
          <p:cNvPicPr preferRelativeResize="0"/>
          <p:nvPr/>
        </p:nvPicPr>
        <p:blipFill rotWithShape="1">
          <a:blip r:embed="rId4"/>
          <a:srcRect t="28447" r="75859" b="28443"/>
          <a:stretch>
            <a:fillRect/>
          </a:stretch>
        </p:blipFill>
        <p:spPr>
          <a:xfrm>
            <a:off x="1546600" y="4364905"/>
            <a:ext cx="2855700" cy="286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4" name="Google Shape;504;p27"/>
          <p:cNvPicPr preferRelativeResize="0"/>
          <p:nvPr/>
        </p:nvPicPr>
        <p:blipFill rotWithShape="1">
          <a:blip r:embed="rId4"/>
          <a:srcRect l="25306" t="28447" r="50552" b="28443"/>
          <a:stretch>
            <a:fillRect/>
          </a:stretch>
        </p:blipFill>
        <p:spPr>
          <a:xfrm>
            <a:off x="5637650" y="4364905"/>
            <a:ext cx="2855700" cy="286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5" name="Google Shape;505;p27"/>
          <p:cNvPicPr preferRelativeResize="0"/>
          <p:nvPr/>
        </p:nvPicPr>
        <p:blipFill rotWithShape="1">
          <a:blip r:embed="rId4"/>
          <a:srcRect l="50560" t="28447" r="25299" b="28443"/>
          <a:stretch>
            <a:fillRect/>
          </a:stretch>
        </p:blipFill>
        <p:spPr>
          <a:xfrm>
            <a:off x="9728700" y="4364905"/>
            <a:ext cx="2855700" cy="286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6" name="Google Shape;506;p27"/>
          <p:cNvPicPr preferRelativeResize="0"/>
          <p:nvPr/>
        </p:nvPicPr>
        <p:blipFill rotWithShape="1">
          <a:blip r:embed="rId4"/>
          <a:srcRect l="75960" t="28447" r="-101" b="28443"/>
          <a:stretch>
            <a:fillRect/>
          </a:stretch>
        </p:blipFill>
        <p:spPr>
          <a:xfrm>
            <a:off x="13819775" y="4364905"/>
            <a:ext cx="2855700" cy="286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680"/>
        </a:solidFill>
        <a:effectLst/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8"/>
          <p:cNvGrpSpPr/>
          <p:nvPr/>
        </p:nvGrpSpPr>
        <p:grpSpPr>
          <a:xfrm>
            <a:off x="387343" y="265452"/>
            <a:ext cx="17544871" cy="9647599"/>
            <a:chOff x="0" y="-144661"/>
            <a:chExt cx="23393161" cy="12863465"/>
          </a:xfrm>
        </p:grpSpPr>
        <p:grpSp>
          <p:nvGrpSpPr>
            <p:cNvPr id="512" name="Google Shape;512;p28"/>
            <p:cNvGrpSpPr/>
            <p:nvPr/>
          </p:nvGrpSpPr>
          <p:grpSpPr>
            <a:xfrm>
              <a:off x="0" y="-144661"/>
              <a:ext cx="23393161" cy="12863465"/>
              <a:chOff x="0" y="-28575"/>
              <a:chExt cx="4620871" cy="2540931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0" y="0"/>
                <a:ext cx="462087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4620871" h="2512356" extrusionOk="0">
                    <a:moveTo>
                      <a:pt x="0" y="0"/>
                    </a:moveTo>
                    <a:lnTo>
                      <a:pt x="4620871" y="0"/>
                    </a:lnTo>
                    <a:lnTo>
                      <a:pt x="462087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514" name="Google Shape;514;p2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28"/>
            <p:cNvGrpSpPr/>
            <p:nvPr/>
          </p:nvGrpSpPr>
          <p:grpSpPr>
            <a:xfrm>
              <a:off x="85349" y="-62491"/>
              <a:ext cx="23222464" cy="12699125"/>
              <a:chOff x="0" y="-28575"/>
              <a:chExt cx="4587153" cy="2508469"/>
            </a:xfrm>
          </p:grpSpPr>
          <p:sp>
            <p:nvSpPr>
              <p:cNvPr id="516" name="Google Shape;516;p28"/>
              <p:cNvSpPr/>
              <p:nvPr/>
            </p:nvSpPr>
            <p:spPr>
              <a:xfrm>
                <a:off x="0" y="0"/>
                <a:ext cx="458715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4587153" h="2479894" extrusionOk="0">
                    <a:moveTo>
                      <a:pt x="0" y="0"/>
                    </a:moveTo>
                    <a:lnTo>
                      <a:pt x="4587153" y="0"/>
                    </a:lnTo>
                    <a:lnTo>
                      <a:pt x="458715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517" name="Google Shape;517;p2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8" name="Google Shape;51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8"/>
          <p:cNvSpPr txBox="1"/>
          <p:nvPr/>
        </p:nvSpPr>
        <p:spPr>
          <a:xfrm>
            <a:off x="4583327" y="837366"/>
            <a:ext cx="91212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CREDITS</a:t>
            </a:r>
            <a:endParaRPr lang="en-US" sz="610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grpSp>
        <p:nvGrpSpPr>
          <p:cNvPr id="520" name="Google Shape;520;p28"/>
          <p:cNvGrpSpPr/>
          <p:nvPr/>
        </p:nvGrpSpPr>
        <p:grpSpPr>
          <a:xfrm>
            <a:off x="1847797" y="2120215"/>
            <a:ext cx="14592407" cy="4289704"/>
            <a:chOff x="0" y="-28575"/>
            <a:chExt cx="3843268" cy="1129798"/>
          </a:xfrm>
        </p:grpSpPr>
        <p:sp>
          <p:nvSpPr>
            <p:cNvPr id="521" name="Google Shape;521;p28"/>
            <p:cNvSpPr/>
            <p:nvPr/>
          </p:nvSpPr>
          <p:spPr>
            <a:xfrm>
              <a:off x="0" y="0"/>
              <a:ext cx="3843268" cy="1101223"/>
            </a:xfrm>
            <a:custGeom>
              <a:avLst/>
              <a:gdLst/>
              <a:ahLst/>
              <a:cxnLst/>
              <a:rect l="l" t="t" r="r" b="b"/>
              <a:pathLst>
                <a:path w="3843268" h="1101223" extrusionOk="0">
                  <a:moveTo>
                    <a:pt x="0" y="0"/>
                  </a:moveTo>
                  <a:lnTo>
                    <a:pt x="3843268" y="0"/>
                  </a:lnTo>
                  <a:lnTo>
                    <a:pt x="3843268" y="1101223"/>
                  </a:lnTo>
                  <a:lnTo>
                    <a:pt x="0" y="11012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22" name="Google Shape;522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3" name="Google Shape;523;p28"/>
          <p:cNvPicPr preferRelativeResize="0"/>
          <p:nvPr/>
        </p:nvPicPr>
        <p:blipFill rotWithShape="1">
          <a:blip r:embed="rId2"/>
          <a:srcRect t="11226" b="46907"/>
          <a:stretch>
            <a:fillRect/>
          </a:stretch>
        </p:blipFill>
        <p:spPr>
          <a:xfrm flipH="1">
            <a:off x="1921782" y="2297324"/>
            <a:ext cx="14444437" cy="403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123392">
            <a:off x="-64545" y="5253874"/>
            <a:ext cx="3824684" cy="235044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8"/>
          <p:cNvSpPr txBox="1"/>
          <p:nvPr/>
        </p:nvSpPr>
        <p:spPr>
          <a:xfrm>
            <a:off x="4599105" y="8170076"/>
            <a:ext cx="9121346" cy="7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SlidesCarnival for the presentation template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Pexels for the photos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526" name="Google Shape;526;p28"/>
          <p:cNvSpPr txBox="1"/>
          <p:nvPr/>
        </p:nvSpPr>
        <p:spPr>
          <a:xfrm>
            <a:off x="3040307" y="6838544"/>
            <a:ext cx="12238942" cy="101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THIS PRESENTATION TEMPLATE IS FREE FOR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EVERYONE TO USE THANKS TO THE FOLLOWING: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527" name="Google Shape;527;p28"/>
          <p:cNvPicPr preferRelativeResize="0"/>
          <p:nvPr/>
        </p:nvPicPr>
        <p:blipFill rotWithShape="1">
          <a:blip r:embed="rId4"/>
          <a:srcRect l="25348" t="28508" r="30202" b="31558"/>
          <a:stretch>
            <a:fillRect/>
          </a:stretch>
        </p:blipFill>
        <p:spPr>
          <a:xfrm>
            <a:off x="11699504" y="1043819"/>
            <a:ext cx="6605904" cy="333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8"/>
          <p:cNvSpPr txBox="1"/>
          <p:nvPr/>
        </p:nvSpPr>
        <p:spPr>
          <a:xfrm rot="389442">
            <a:off x="13737739" y="2073101"/>
            <a:ext cx="3203232" cy="116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HAPPY DESIGNING</a:t>
            </a:r>
            <a:endParaRPr lang="en-US" sz="35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9BE"/>
        </a:solidFill>
        <a:effectLst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9"/>
          <p:cNvGrpSpPr/>
          <p:nvPr/>
        </p:nvGrpSpPr>
        <p:grpSpPr>
          <a:xfrm>
            <a:off x="8859585" y="375074"/>
            <a:ext cx="8905262" cy="9683764"/>
            <a:chOff x="0" y="-38100"/>
            <a:chExt cx="2345419" cy="2550456"/>
          </a:xfrm>
        </p:grpSpPr>
        <p:sp>
          <p:nvSpPr>
            <p:cNvPr id="535" name="Google Shape;535;p29"/>
            <p:cNvSpPr/>
            <p:nvPr/>
          </p:nvSpPr>
          <p:spPr>
            <a:xfrm>
              <a:off x="0" y="0"/>
              <a:ext cx="2345419" cy="2512356"/>
            </a:xfrm>
            <a:custGeom>
              <a:avLst/>
              <a:gdLst/>
              <a:ahLst/>
              <a:cxnLst/>
              <a:rect l="l" t="t" r="r" b="b"/>
              <a:pathLst>
                <a:path w="2345419" h="2512356" extrusionOk="0">
                  <a:moveTo>
                    <a:pt x="0" y="0"/>
                  </a:moveTo>
                  <a:lnTo>
                    <a:pt x="2345419" y="0"/>
                  </a:lnTo>
                  <a:lnTo>
                    <a:pt x="2345419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36" name="Google Shape;536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29"/>
          <p:cNvGrpSpPr/>
          <p:nvPr/>
        </p:nvGrpSpPr>
        <p:grpSpPr>
          <a:xfrm>
            <a:off x="8938432" y="436701"/>
            <a:ext cx="8762403" cy="9560509"/>
            <a:chOff x="0" y="-38100"/>
            <a:chExt cx="2307793" cy="2517994"/>
          </a:xfrm>
        </p:grpSpPr>
        <p:sp>
          <p:nvSpPr>
            <p:cNvPr id="538" name="Google Shape;538;p29"/>
            <p:cNvSpPr/>
            <p:nvPr/>
          </p:nvSpPr>
          <p:spPr>
            <a:xfrm>
              <a:off x="0" y="0"/>
              <a:ext cx="2307793" cy="2479894"/>
            </a:xfrm>
            <a:custGeom>
              <a:avLst/>
              <a:gdLst/>
              <a:ahLst/>
              <a:cxnLst/>
              <a:rect l="l" t="t" r="r" b="b"/>
              <a:pathLst>
                <a:path w="2307793" h="2479894" extrusionOk="0">
                  <a:moveTo>
                    <a:pt x="0" y="0"/>
                  </a:moveTo>
                  <a:lnTo>
                    <a:pt x="2307793" y="0"/>
                  </a:lnTo>
                  <a:lnTo>
                    <a:pt x="230779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F4542C"/>
            </a:solidFill>
            <a:ln>
              <a:noFill/>
            </a:ln>
          </p:spPr>
        </p:sp>
        <p:sp>
          <p:nvSpPr>
            <p:cNvPr id="539" name="Google Shape;539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29"/>
          <p:cNvGrpSpPr/>
          <p:nvPr/>
        </p:nvGrpSpPr>
        <p:grpSpPr>
          <a:xfrm>
            <a:off x="8480383" y="124512"/>
            <a:ext cx="9041921" cy="9683764"/>
            <a:chOff x="0" y="-38100"/>
            <a:chExt cx="2381411" cy="2550456"/>
          </a:xfrm>
        </p:grpSpPr>
        <p:sp>
          <p:nvSpPr>
            <p:cNvPr id="541" name="Google Shape;541;p29"/>
            <p:cNvSpPr/>
            <p:nvPr/>
          </p:nvSpPr>
          <p:spPr>
            <a:xfrm>
              <a:off x="0" y="0"/>
              <a:ext cx="2381411" cy="2512356"/>
            </a:xfrm>
            <a:custGeom>
              <a:avLst/>
              <a:gdLst/>
              <a:ahLst/>
              <a:cxnLst/>
              <a:rect l="l" t="t" r="r" b="b"/>
              <a:pathLst>
                <a:path w="2381411" h="2512356" extrusionOk="0">
                  <a:moveTo>
                    <a:pt x="0" y="0"/>
                  </a:moveTo>
                  <a:lnTo>
                    <a:pt x="2381411" y="0"/>
                  </a:lnTo>
                  <a:lnTo>
                    <a:pt x="238141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42" name="Google Shape;542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29"/>
          <p:cNvGrpSpPr/>
          <p:nvPr/>
        </p:nvGrpSpPr>
        <p:grpSpPr>
          <a:xfrm>
            <a:off x="8548923" y="222305"/>
            <a:ext cx="8909370" cy="9524344"/>
            <a:chOff x="0" y="-28575"/>
            <a:chExt cx="2346501" cy="2508469"/>
          </a:xfrm>
        </p:grpSpPr>
        <p:sp>
          <p:nvSpPr>
            <p:cNvPr id="544" name="Google Shape;544;p29"/>
            <p:cNvSpPr/>
            <p:nvPr/>
          </p:nvSpPr>
          <p:spPr>
            <a:xfrm>
              <a:off x="0" y="0"/>
              <a:ext cx="2346501" cy="2479894"/>
            </a:xfrm>
            <a:custGeom>
              <a:avLst/>
              <a:gdLst/>
              <a:ahLst/>
              <a:cxnLst/>
              <a:rect l="l" t="t" r="r" b="b"/>
              <a:pathLst>
                <a:path w="2346501" h="2479894" extrusionOk="0">
                  <a:moveTo>
                    <a:pt x="0" y="0"/>
                  </a:moveTo>
                  <a:lnTo>
                    <a:pt x="2346501" y="0"/>
                  </a:lnTo>
                  <a:lnTo>
                    <a:pt x="2346501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545" name="Google Shape;545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6" name="Google Shape;546;p29"/>
          <p:cNvPicPr preferRelativeResize="0"/>
          <p:nvPr/>
        </p:nvPicPr>
        <p:blipFill rotWithShape="1">
          <a:blip r:embed="rId2"/>
          <a:srcRect l="26040" t="21786" r="26045" b="21786"/>
          <a:stretch>
            <a:fillRect/>
          </a:stretch>
        </p:blipFill>
        <p:spPr>
          <a:xfrm>
            <a:off x="9614049" y="2552400"/>
            <a:ext cx="6779198" cy="449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9"/>
          <p:cNvSpPr txBox="1"/>
          <p:nvPr/>
        </p:nvSpPr>
        <p:spPr>
          <a:xfrm>
            <a:off x="885602" y="1589585"/>
            <a:ext cx="7107325" cy="207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FONTS IN THIS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PRESENTATION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9294549" y="1012230"/>
            <a:ext cx="7413589" cy="1083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This presentation template</a:t>
            </a:r>
            <a:endParaRPr lang="en-US" sz="32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uses the following free fonts:</a:t>
            </a:r>
            <a:endParaRPr lang="en-US" sz="32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549" name="Google Shape;549;p29"/>
          <p:cNvSpPr txBox="1"/>
          <p:nvPr/>
        </p:nvSpPr>
        <p:spPr>
          <a:xfrm>
            <a:off x="9998448" y="7383703"/>
            <a:ext cx="6432547" cy="156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Titles: Paytone One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Headers:  Paytone One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Body Copy: Lato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550" name="Google Shape;550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028700" y="4890693"/>
            <a:ext cx="6084327" cy="471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30"/>
          <p:cNvGrpSpPr/>
          <p:nvPr/>
        </p:nvGrpSpPr>
        <p:grpSpPr>
          <a:xfrm>
            <a:off x="387343" y="265452"/>
            <a:ext cx="17544871" cy="9647599"/>
            <a:chOff x="0" y="-144661"/>
            <a:chExt cx="23393161" cy="12863465"/>
          </a:xfrm>
        </p:grpSpPr>
        <p:grpSp>
          <p:nvGrpSpPr>
            <p:cNvPr id="556" name="Google Shape;556;p30"/>
            <p:cNvGrpSpPr/>
            <p:nvPr/>
          </p:nvGrpSpPr>
          <p:grpSpPr>
            <a:xfrm>
              <a:off x="0" y="-144661"/>
              <a:ext cx="23393161" cy="12863465"/>
              <a:chOff x="0" y="-28575"/>
              <a:chExt cx="4620871" cy="2540931"/>
            </a:xfrm>
          </p:grpSpPr>
          <p:sp>
            <p:nvSpPr>
              <p:cNvPr id="557" name="Google Shape;557;p30"/>
              <p:cNvSpPr/>
              <p:nvPr/>
            </p:nvSpPr>
            <p:spPr>
              <a:xfrm>
                <a:off x="0" y="0"/>
                <a:ext cx="462087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4620871" h="2512356" extrusionOk="0">
                    <a:moveTo>
                      <a:pt x="0" y="0"/>
                    </a:moveTo>
                    <a:lnTo>
                      <a:pt x="4620871" y="0"/>
                    </a:lnTo>
                    <a:lnTo>
                      <a:pt x="462087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558" name="Google Shape;558;p3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30"/>
            <p:cNvGrpSpPr/>
            <p:nvPr/>
          </p:nvGrpSpPr>
          <p:grpSpPr>
            <a:xfrm>
              <a:off x="85349" y="-62491"/>
              <a:ext cx="23222464" cy="12699125"/>
              <a:chOff x="0" y="-28575"/>
              <a:chExt cx="4587153" cy="2508469"/>
            </a:xfrm>
          </p:grpSpPr>
          <p:sp>
            <p:nvSpPr>
              <p:cNvPr id="560" name="Google Shape;560;p30"/>
              <p:cNvSpPr/>
              <p:nvPr/>
            </p:nvSpPr>
            <p:spPr>
              <a:xfrm>
                <a:off x="0" y="0"/>
                <a:ext cx="458715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4587153" h="2479894" extrusionOk="0">
                    <a:moveTo>
                      <a:pt x="0" y="0"/>
                    </a:moveTo>
                    <a:lnTo>
                      <a:pt x="4587153" y="0"/>
                    </a:lnTo>
                    <a:lnTo>
                      <a:pt x="458715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A5C680"/>
              </a:solidFill>
              <a:ln>
                <a:noFill/>
              </a:ln>
            </p:spPr>
          </p:sp>
          <p:sp>
            <p:nvSpPr>
              <p:cNvPr id="561" name="Google Shape;561;p3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62" name="Google Shape;562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30"/>
          <p:cNvGrpSpPr/>
          <p:nvPr/>
        </p:nvGrpSpPr>
        <p:grpSpPr>
          <a:xfrm>
            <a:off x="3473138" y="637600"/>
            <a:ext cx="9875254" cy="8903304"/>
            <a:chOff x="0" y="-28575"/>
            <a:chExt cx="2600890" cy="2344903"/>
          </a:xfrm>
        </p:grpSpPr>
        <p:sp>
          <p:nvSpPr>
            <p:cNvPr id="564" name="Google Shape;564;p30"/>
            <p:cNvSpPr/>
            <p:nvPr/>
          </p:nvSpPr>
          <p:spPr>
            <a:xfrm>
              <a:off x="0" y="0"/>
              <a:ext cx="2600890" cy="2316328"/>
            </a:xfrm>
            <a:custGeom>
              <a:avLst/>
              <a:gdLst/>
              <a:ahLst/>
              <a:cxnLst/>
              <a:rect l="l" t="t" r="r" b="b"/>
              <a:pathLst>
                <a:path w="2600890" h="2316328" extrusionOk="0">
                  <a:moveTo>
                    <a:pt x="0" y="0"/>
                  </a:moveTo>
                  <a:lnTo>
                    <a:pt x="2600890" y="0"/>
                  </a:lnTo>
                  <a:lnTo>
                    <a:pt x="2600890" y="2316328"/>
                  </a:lnTo>
                  <a:lnTo>
                    <a:pt x="0" y="2316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5" name="Google Shape;565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6" name="Google Shape;566;p30"/>
          <p:cNvPicPr preferRelativeResize="0"/>
          <p:nvPr/>
        </p:nvPicPr>
        <p:blipFill rotWithShape="1">
          <a:blip r:embed="rId2"/>
          <a:srcRect l="12677" r="12677"/>
          <a:stretch>
            <a:fillRect/>
          </a:stretch>
        </p:blipFill>
        <p:spPr>
          <a:xfrm>
            <a:off x="3533744" y="807618"/>
            <a:ext cx="9746010" cy="867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0"/>
          <p:cNvPicPr preferRelativeResize="0"/>
          <p:nvPr/>
        </p:nvPicPr>
        <p:blipFill rotWithShape="1">
          <a:blip r:embed="rId3"/>
          <a:srcRect l="5359" t="19077" r="60413" b="17751"/>
          <a:stretch>
            <a:fillRect/>
          </a:stretch>
        </p:blipFill>
        <p:spPr>
          <a:xfrm>
            <a:off x="-469970" y="5454325"/>
            <a:ext cx="4654661" cy="48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0"/>
          <p:cNvPicPr preferRelativeResize="0"/>
          <p:nvPr/>
        </p:nvPicPr>
        <p:blipFill rotWithShape="1">
          <a:blip r:embed="rId3"/>
          <a:srcRect l="43753" t="21702" r="4879" b="21617"/>
          <a:stretch>
            <a:fillRect/>
          </a:stretch>
        </p:blipFill>
        <p:spPr>
          <a:xfrm>
            <a:off x="10582875" y="1108662"/>
            <a:ext cx="6985651" cy="43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0"/>
          <p:cNvSpPr txBox="1"/>
          <p:nvPr/>
        </p:nvSpPr>
        <p:spPr>
          <a:xfrm>
            <a:off x="11478437" y="2283768"/>
            <a:ext cx="5214000" cy="18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A</a:t>
            </a:r>
            <a:endParaRPr lang="en-US" sz="5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HEADING HERE</a:t>
            </a:r>
            <a:endParaRPr lang="en-US" sz="5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31"/>
          <p:cNvPicPr preferRelativeResize="0"/>
          <p:nvPr/>
        </p:nvPicPr>
        <p:blipFill rotWithShape="1">
          <a:blip r:embed="rId1"/>
          <a:srcRect b="44466"/>
          <a:stretch>
            <a:fillRect/>
          </a:stretch>
        </p:blipFill>
        <p:spPr>
          <a:xfrm>
            <a:off x="-1096575" y="-516611"/>
            <a:ext cx="20481149" cy="639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31"/>
          <p:cNvGrpSpPr/>
          <p:nvPr/>
        </p:nvGrpSpPr>
        <p:grpSpPr>
          <a:xfrm>
            <a:off x="371565" y="4916781"/>
            <a:ext cx="17544871" cy="4996271"/>
            <a:chOff x="0" y="-38100"/>
            <a:chExt cx="4620871" cy="1315890"/>
          </a:xfrm>
        </p:grpSpPr>
        <p:sp>
          <p:nvSpPr>
            <p:cNvPr id="576" name="Google Shape;576;p31"/>
            <p:cNvSpPr/>
            <p:nvPr/>
          </p:nvSpPr>
          <p:spPr>
            <a:xfrm>
              <a:off x="0" y="0"/>
              <a:ext cx="4620871" cy="1277790"/>
            </a:xfrm>
            <a:custGeom>
              <a:avLst/>
              <a:gdLst/>
              <a:ahLst/>
              <a:cxnLst/>
              <a:rect l="l" t="t" r="r" b="b"/>
              <a:pathLst>
                <a:path w="4620871" h="1277790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1277790"/>
                  </a:lnTo>
                  <a:lnTo>
                    <a:pt x="0" y="12777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7" name="Google Shape;577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" name="Google Shape;578;p31"/>
          <p:cNvGrpSpPr/>
          <p:nvPr/>
        </p:nvGrpSpPr>
        <p:grpSpPr>
          <a:xfrm>
            <a:off x="435576" y="4998839"/>
            <a:ext cx="17416848" cy="4852585"/>
            <a:chOff x="0" y="-38100"/>
            <a:chExt cx="4587153" cy="1278047"/>
          </a:xfrm>
        </p:grpSpPr>
        <p:sp>
          <p:nvSpPr>
            <p:cNvPr id="579" name="Google Shape;579;p31"/>
            <p:cNvSpPr/>
            <p:nvPr/>
          </p:nvSpPr>
          <p:spPr>
            <a:xfrm>
              <a:off x="0" y="0"/>
              <a:ext cx="4587153" cy="1239947"/>
            </a:xfrm>
            <a:custGeom>
              <a:avLst/>
              <a:gdLst/>
              <a:ahLst/>
              <a:cxnLst/>
              <a:rect l="l" t="t" r="r" b="b"/>
              <a:pathLst>
                <a:path w="4587153" h="1239947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1239947"/>
                  </a:lnTo>
                  <a:lnTo>
                    <a:pt x="0" y="1239947"/>
                  </a:lnTo>
                  <a:close/>
                </a:path>
              </a:pathLst>
            </a:custGeom>
            <a:solidFill>
              <a:srgbClr val="F5B9BE"/>
            </a:solidFill>
            <a:ln>
              <a:noFill/>
            </a:ln>
          </p:spPr>
        </p:sp>
        <p:sp>
          <p:nvSpPr>
            <p:cNvPr id="580" name="Google Shape;580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1" name="Google Shape;581;p31"/>
          <p:cNvCxnSpPr/>
          <p:nvPr/>
        </p:nvCxnSpPr>
        <p:spPr>
          <a:xfrm>
            <a:off x="387343" y="7471226"/>
            <a:ext cx="17513315" cy="0"/>
          </a:xfrm>
          <a:prstGeom prst="straightConnector1">
            <a:avLst/>
          </a:prstGeom>
          <a:noFill/>
          <a:ln w="666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2" name="Google Shape;582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008620" y="844360"/>
            <a:ext cx="2962206" cy="35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9553" y="555229"/>
            <a:ext cx="3034476" cy="3558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31"/>
          <p:cNvGrpSpPr/>
          <p:nvPr/>
        </p:nvGrpSpPr>
        <p:grpSpPr>
          <a:xfrm>
            <a:off x="2269163" y="7208401"/>
            <a:ext cx="589683" cy="592326"/>
            <a:chOff x="1813" y="0"/>
            <a:chExt cx="809173" cy="812800"/>
          </a:xfrm>
        </p:grpSpPr>
        <p:sp>
          <p:nvSpPr>
            <p:cNvPr id="585" name="Google Shape;585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16610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31"/>
          <p:cNvGrpSpPr/>
          <p:nvPr/>
        </p:nvGrpSpPr>
        <p:grpSpPr>
          <a:xfrm>
            <a:off x="6650458" y="7208401"/>
            <a:ext cx="589683" cy="592326"/>
            <a:chOff x="1813" y="0"/>
            <a:chExt cx="809173" cy="812800"/>
          </a:xfrm>
        </p:grpSpPr>
        <p:sp>
          <p:nvSpPr>
            <p:cNvPr id="588" name="Google Shape;588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16610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31"/>
          <p:cNvGrpSpPr/>
          <p:nvPr/>
        </p:nvGrpSpPr>
        <p:grpSpPr>
          <a:xfrm>
            <a:off x="11032359" y="7208401"/>
            <a:ext cx="589683" cy="592326"/>
            <a:chOff x="1813" y="0"/>
            <a:chExt cx="809173" cy="812800"/>
          </a:xfrm>
        </p:grpSpPr>
        <p:sp>
          <p:nvSpPr>
            <p:cNvPr id="591" name="Google Shape;591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16610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31"/>
          <p:cNvGrpSpPr/>
          <p:nvPr/>
        </p:nvGrpSpPr>
        <p:grpSpPr>
          <a:xfrm>
            <a:off x="15426728" y="7208401"/>
            <a:ext cx="589683" cy="592326"/>
            <a:chOff x="1813" y="0"/>
            <a:chExt cx="809173" cy="812800"/>
          </a:xfrm>
        </p:grpSpPr>
        <p:sp>
          <p:nvSpPr>
            <p:cNvPr id="594" name="Google Shape;594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16610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" name="Google Shape;596;p31"/>
          <p:cNvSpPr txBox="1"/>
          <p:nvPr/>
        </p:nvSpPr>
        <p:spPr>
          <a:xfrm>
            <a:off x="4279380" y="1776468"/>
            <a:ext cx="9729239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TIMELINE PAGE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559398" y="6349689"/>
            <a:ext cx="4009214" cy="41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28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598" name="Google Shape;598;p31"/>
          <p:cNvSpPr txBox="1"/>
          <p:nvPr/>
        </p:nvSpPr>
        <p:spPr>
          <a:xfrm>
            <a:off x="559398" y="8150755"/>
            <a:ext cx="4009214" cy="7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599" name="Google Shape;599;p31"/>
          <p:cNvSpPr txBox="1"/>
          <p:nvPr/>
        </p:nvSpPr>
        <p:spPr>
          <a:xfrm>
            <a:off x="4940693" y="6349689"/>
            <a:ext cx="4009214" cy="41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28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00" name="Google Shape;600;p31"/>
          <p:cNvSpPr txBox="1"/>
          <p:nvPr/>
        </p:nvSpPr>
        <p:spPr>
          <a:xfrm>
            <a:off x="4940693" y="8150755"/>
            <a:ext cx="4009214" cy="7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01" name="Google Shape;601;p31"/>
          <p:cNvSpPr txBox="1"/>
          <p:nvPr/>
        </p:nvSpPr>
        <p:spPr>
          <a:xfrm>
            <a:off x="9322594" y="6349689"/>
            <a:ext cx="4009214" cy="41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28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9322594" y="8150755"/>
            <a:ext cx="4009214" cy="7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13716963" y="6349689"/>
            <a:ext cx="4009214" cy="41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28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13716963" y="8150755"/>
            <a:ext cx="4009214" cy="77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9BE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4"/>
          <p:cNvGrpSpPr/>
          <p:nvPr/>
        </p:nvGrpSpPr>
        <p:grpSpPr>
          <a:xfrm>
            <a:off x="371565" y="265452"/>
            <a:ext cx="17544871" cy="9647599"/>
            <a:chOff x="0" y="-28575"/>
            <a:chExt cx="4620871" cy="2540931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435576" y="327080"/>
            <a:ext cx="17416848" cy="9524344"/>
            <a:chOff x="0" y="-28575"/>
            <a:chExt cx="4587153" cy="2508469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" name="Google Shape;110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628860" y="886036"/>
            <a:ext cx="17030279" cy="8603360"/>
            <a:chOff x="0" y="0"/>
            <a:chExt cx="22707039" cy="11471146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7850155" y="0"/>
              <a:ext cx="7006719" cy="7038126"/>
              <a:chOff x="1813" y="0"/>
              <a:chExt cx="809173" cy="812800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0" y="3103273"/>
              <a:ext cx="22707039" cy="8367873"/>
              <a:chOff x="0" y="-38100"/>
              <a:chExt cx="4485341" cy="1652913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0" y="0"/>
                <a:ext cx="4485341" cy="1614813"/>
              </a:xfrm>
              <a:custGeom>
                <a:avLst/>
                <a:gdLst/>
                <a:ahLst/>
                <a:cxnLst/>
                <a:rect l="l" t="t" r="r" b="b"/>
                <a:pathLst>
                  <a:path w="4485341" h="1614813" extrusionOk="0">
                    <a:moveTo>
                      <a:pt x="23184" y="0"/>
                    </a:moveTo>
                    <a:lnTo>
                      <a:pt x="4462156" y="0"/>
                    </a:lnTo>
                    <a:cubicBezTo>
                      <a:pt x="4468306" y="0"/>
                      <a:pt x="4474202" y="2443"/>
                      <a:pt x="4478550" y="6791"/>
                    </a:cubicBezTo>
                    <a:cubicBezTo>
                      <a:pt x="4482898" y="11139"/>
                      <a:pt x="4485341" y="17036"/>
                      <a:pt x="4485341" y="23184"/>
                    </a:cubicBezTo>
                    <a:lnTo>
                      <a:pt x="4485341" y="1591629"/>
                    </a:lnTo>
                    <a:cubicBezTo>
                      <a:pt x="4485341" y="1604433"/>
                      <a:pt x="4474961" y="1614813"/>
                      <a:pt x="4462156" y="1614813"/>
                    </a:cubicBezTo>
                    <a:lnTo>
                      <a:pt x="23184" y="1614813"/>
                    </a:lnTo>
                    <a:cubicBezTo>
                      <a:pt x="17036" y="1614813"/>
                      <a:pt x="11139" y="1612371"/>
                      <a:pt x="6791" y="1608023"/>
                    </a:cubicBezTo>
                    <a:cubicBezTo>
                      <a:pt x="2443" y="1603675"/>
                      <a:pt x="0" y="1597778"/>
                      <a:pt x="0" y="1591629"/>
                    </a:cubicBezTo>
                    <a:lnTo>
                      <a:pt x="0" y="23184"/>
                    </a:lnTo>
                    <a:cubicBezTo>
                      <a:pt x="0" y="17036"/>
                      <a:pt x="2443" y="11139"/>
                      <a:pt x="6791" y="6791"/>
                    </a:cubicBezTo>
                    <a:cubicBezTo>
                      <a:pt x="11139" y="2443"/>
                      <a:pt x="17036" y="0"/>
                      <a:pt x="23184" y="0"/>
                    </a:cubicBezTo>
                    <a:close/>
                  </a:path>
                </a:pathLst>
              </a:custGeom>
              <a:solidFill>
                <a:srgbClr val="ABE7F5"/>
              </a:solidFill>
              <a:ln w="666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4"/>
            <p:cNvGrpSpPr/>
            <p:nvPr/>
          </p:nvGrpSpPr>
          <p:grpSpPr>
            <a:xfrm>
              <a:off x="7925985" y="91529"/>
              <a:ext cx="6855068" cy="6855068"/>
              <a:chOff x="0" y="0"/>
              <a:chExt cx="812800" cy="812800"/>
            </a:xfrm>
          </p:grpSpPr>
          <p:sp>
            <p:nvSpPr>
              <p:cNvPr id="119" name="Google Shape;11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BE7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1" name="Google Shape;121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12877268" y="595308"/>
            <a:ext cx="3846484" cy="352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49982" y="1824658"/>
            <a:ext cx="3292836" cy="2173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4"/>
          <p:cNvGrpSpPr/>
          <p:nvPr/>
        </p:nvGrpSpPr>
        <p:grpSpPr>
          <a:xfrm>
            <a:off x="6573349" y="4489906"/>
            <a:ext cx="5141301" cy="3817731"/>
            <a:chOff x="0" y="-66675"/>
            <a:chExt cx="6855068" cy="5090308"/>
          </a:xfrm>
        </p:grpSpPr>
        <p:sp>
          <p:nvSpPr>
            <p:cNvPr id="124" name="Google Shape;124;p14"/>
            <p:cNvSpPr txBox="1"/>
            <p:nvPr/>
          </p:nvSpPr>
          <p:spPr>
            <a:xfrm>
              <a:off x="0" y="1465559"/>
              <a:ext cx="6855068" cy="3558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"PowerPoint" button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below this presentation preview. 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Download and install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the fonts used in this presentation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as listed on the next page.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0" y="-66675"/>
              <a:ext cx="6855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POWERPOINT</a:t>
              </a:r>
              <a:endParaRPr lang="en-US" sz="45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1028700" y="4489906"/>
            <a:ext cx="5471747" cy="3817731"/>
            <a:chOff x="0" y="-66675"/>
            <a:chExt cx="7295663" cy="5090308"/>
          </a:xfrm>
        </p:grpSpPr>
        <p:sp>
          <p:nvSpPr>
            <p:cNvPr id="127" name="Google Shape;127;p14"/>
            <p:cNvSpPr txBox="1"/>
            <p:nvPr/>
          </p:nvSpPr>
          <p:spPr>
            <a:xfrm>
              <a:off x="0" y="1465559"/>
              <a:ext cx="7295663" cy="3558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"Google Slides" button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below this presentation preview. 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"Make a copy."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 need to sign in to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your Google account.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220297" y="-66675"/>
              <a:ext cx="6855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GOOGLE SLIDES</a:t>
              </a:r>
              <a:endParaRPr lang="en-US" sz="45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grpSp>
        <p:nvGrpSpPr>
          <p:cNvPr id="129" name="Google Shape;129;p14"/>
          <p:cNvGrpSpPr/>
          <p:nvPr/>
        </p:nvGrpSpPr>
        <p:grpSpPr>
          <a:xfrm>
            <a:off x="11790851" y="4489906"/>
            <a:ext cx="5374767" cy="3484356"/>
            <a:chOff x="0" y="-66675"/>
            <a:chExt cx="7166356" cy="4645808"/>
          </a:xfrm>
        </p:grpSpPr>
        <p:sp>
          <p:nvSpPr>
            <p:cNvPr id="130" name="Google Shape;130;p14"/>
            <p:cNvSpPr txBox="1"/>
            <p:nvPr/>
          </p:nvSpPr>
          <p:spPr>
            <a:xfrm>
              <a:off x="304792" y="-66675"/>
              <a:ext cx="6556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CANVA</a:t>
              </a:r>
              <a:endParaRPr lang="en-US" sz="45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0" y="1465559"/>
              <a:ext cx="7166356" cy="3113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"Canva" button under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this presentation preview. 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 need to sign in to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your Canva account.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763082" y="2024711"/>
            <a:ext cx="14293575" cy="4101234"/>
            <a:chOff x="0" y="9525"/>
            <a:chExt cx="19058100" cy="5468312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0" y="2610437"/>
              <a:ext cx="19058100" cy="28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ctr" rtl="0">
                <a:lnSpc>
                  <a:spcPct val="11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7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BOOK REPORT</a:t>
              </a:r>
              <a:endParaRPr lang="en-US" sz="1397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3291248" y="9525"/>
              <a:ext cx="13100100" cy="28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p>
              <a:pPr marL="0" marR="0" lvl="0" indent="0" algn="ctr" rtl="0">
                <a:lnSpc>
                  <a:spcPct val="11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70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COLORFUL</a:t>
              </a:r>
              <a:endParaRPr lang="en-US" sz="1397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42C"/>
        </a:solidFill>
        <a:effectLst/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2"/>
          <p:cNvGrpSpPr/>
          <p:nvPr/>
        </p:nvGrpSpPr>
        <p:grpSpPr>
          <a:xfrm>
            <a:off x="387343" y="229287"/>
            <a:ext cx="11460575" cy="9683764"/>
            <a:chOff x="0" y="-38100"/>
            <a:chExt cx="3018423" cy="2550456"/>
          </a:xfrm>
        </p:grpSpPr>
        <p:sp>
          <p:nvSpPr>
            <p:cNvPr id="610" name="Google Shape;610;p32"/>
            <p:cNvSpPr/>
            <p:nvPr/>
          </p:nvSpPr>
          <p:spPr>
            <a:xfrm>
              <a:off x="0" y="0"/>
              <a:ext cx="3018423" cy="2512356"/>
            </a:xfrm>
            <a:custGeom>
              <a:avLst/>
              <a:gdLst/>
              <a:ahLst/>
              <a:cxnLst/>
              <a:rect l="l" t="t" r="r" b="b"/>
              <a:pathLst>
                <a:path w="3018423" h="2512356" extrusionOk="0">
                  <a:moveTo>
                    <a:pt x="0" y="0"/>
                  </a:moveTo>
                  <a:lnTo>
                    <a:pt x="3018423" y="0"/>
                  </a:lnTo>
                  <a:lnTo>
                    <a:pt x="3018423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11" name="Google Shape;61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2" name="Google Shape;612;p32"/>
          <p:cNvGrpSpPr/>
          <p:nvPr/>
        </p:nvGrpSpPr>
        <p:grpSpPr>
          <a:xfrm>
            <a:off x="451354" y="290915"/>
            <a:ext cx="11331055" cy="9560509"/>
            <a:chOff x="0" y="-38100"/>
            <a:chExt cx="2984311" cy="2517994"/>
          </a:xfrm>
        </p:grpSpPr>
        <p:sp>
          <p:nvSpPr>
            <p:cNvPr id="613" name="Google Shape;613;p32"/>
            <p:cNvSpPr/>
            <p:nvPr/>
          </p:nvSpPr>
          <p:spPr>
            <a:xfrm>
              <a:off x="0" y="0"/>
              <a:ext cx="2984311" cy="2479894"/>
            </a:xfrm>
            <a:custGeom>
              <a:avLst/>
              <a:gdLst/>
              <a:ahLst/>
              <a:cxnLst/>
              <a:rect l="l" t="t" r="r" b="b"/>
              <a:pathLst>
                <a:path w="2984311" h="2479894" extrusionOk="0">
                  <a:moveTo>
                    <a:pt x="0" y="0"/>
                  </a:moveTo>
                  <a:lnTo>
                    <a:pt x="2984311" y="0"/>
                  </a:lnTo>
                  <a:lnTo>
                    <a:pt x="2984311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ABE7F5"/>
            </a:solidFill>
            <a:ln>
              <a:noFill/>
            </a:ln>
          </p:spPr>
        </p:sp>
        <p:sp>
          <p:nvSpPr>
            <p:cNvPr id="614" name="Google Shape;614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32"/>
          <p:cNvGrpSpPr/>
          <p:nvPr/>
        </p:nvGrpSpPr>
        <p:grpSpPr>
          <a:xfrm>
            <a:off x="12152717" y="229287"/>
            <a:ext cx="5779496" cy="9683764"/>
            <a:chOff x="0" y="-38100"/>
            <a:chExt cx="1522172" cy="2550456"/>
          </a:xfrm>
        </p:grpSpPr>
        <p:sp>
          <p:nvSpPr>
            <p:cNvPr id="616" name="Google Shape;616;p32"/>
            <p:cNvSpPr/>
            <p:nvPr/>
          </p:nvSpPr>
          <p:spPr>
            <a:xfrm>
              <a:off x="0" y="0"/>
              <a:ext cx="1522172" cy="2512356"/>
            </a:xfrm>
            <a:custGeom>
              <a:avLst/>
              <a:gdLst/>
              <a:ahLst/>
              <a:cxnLst/>
              <a:rect l="l" t="t" r="r" b="b"/>
              <a:pathLst>
                <a:path w="1522172" h="2512356" extrusionOk="0">
                  <a:moveTo>
                    <a:pt x="0" y="0"/>
                  </a:moveTo>
                  <a:lnTo>
                    <a:pt x="1522172" y="0"/>
                  </a:lnTo>
                  <a:lnTo>
                    <a:pt x="1522172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17" name="Google Shape;617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2"/>
          <p:cNvGrpSpPr/>
          <p:nvPr/>
        </p:nvGrpSpPr>
        <p:grpSpPr>
          <a:xfrm>
            <a:off x="12202861" y="290915"/>
            <a:ext cx="5665341" cy="9560509"/>
            <a:chOff x="0" y="-38100"/>
            <a:chExt cx="1492106" cy="2517994"/>
          </a:xfrm>
        </p:grpSpPr>
        <p:sp>
          <p:nvSpPr>
            <p:cNvPr id="619" name="Google Shape;619;p32"/>
            <p:cNvSpPr/>
            <p:nvPr/>
          </p:nvSpPr>
          <p:spPr>
            <a:xfrm>
              <a:off x="0" y="0"/>
              <a:ext cx="1492106" cy="2479894"/>
            </a:xfrm>
            <a:custGeom>
              <a:avLst/>
              <a:gdLst/>
              <a:ahLst/>
              <a:cxnLst/>
              <a:rect l="l" t="t" r="r" b="b"/>
              <a:pathLst>
                <a:path w="1492106" h="2479894" extrusionOk="0">
                  <a:moveTo>
                    <a:pt x="0" y="0"/>
                  </a:moveTo>
                  <a:lnTo>
                    <a:pt x="1492106" y="0"/>
                  </a:lnTo>
                  <a:lnTo>
                    <a:pt x="1492106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A5C680"/>
            </a:solidFill>
            <a:ln>
              <a:noFill/>
            </a:ln>
          </p:spPr>
        </p:sp>
        <p:sp>
          <p:nvSpPr>
            <p:cNvPr id="620" name="Google Shape;62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1" name="Google Shape;621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2"/>
          <p:cNvPicPr preferRelativeResize="0"/>
          <p:nvPr/>
        </p:nvPicPr>
        <p:blipFill rotWithShape="1">
          <a:blip r:embed="rId2"/>
          <a:srcRect l="34242" t="16209" r="34153" b="16108"/>
          <a:stretch>
            <a:fillRect/>
          </a:stretch>
        </p:blipFill>
        <p:spPr>
          <a:xfrm>
            <a:off x="13048075" y="2185412"/>
            <a:ext cx="4325626" cy="521121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2"/>
          <p:cNvSpPr txBox="1"/>
          <p:nvPr/>
        </p:nvSpPr>
        <p:spPr>
          <a:xfrm>
            <a:off x="2916640" y="793465"/>
            <a:ext cx="1338360" cy="88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S</a:t>
            </a:r>
            <a:endParaRPr lang="en-US" sz="6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624" name="Google Shape;6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7055" y="1896914"/>
            <a:ext cx="4531960" cy="11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47055" y="6259510"/>
            <a:ext cx="4531960" cy="11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33317" y="6259510"/>
            <a:ext cx="4531960" cy="11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33317" y="1896914"/>
            <a:ext cx="4531960" cy="113711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2"/>
          <p:cNvSpPr txBox="1"/>
          <p:nvPr/>
        </p:nvSpPr>
        <p:spPr>
          <a:xfrm>
            <a:off x="1982462" y="2131402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STRENGTHS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1174270" y="3421921"/>
            <a:ext cx="4823100" cy="116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 doing well? 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sets you apart?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your good qualities?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30" name="Google Shape;630;p32"/>
          <p:cNvSpPr txBox="1"/>
          <p:nvPr/>
        </p:nvSpPr>
        <p:spPr>
          <a:xfrm>
            <a:off x="2916640" y="5234790"/>
            <a:ext cx="1338360" cy="88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</a:t>
            </a:r>
            <a:endParaRPr lang="en-US" sz="6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31" name="Google Shape;631;p32"/>
          <p:cNvSpPr txBox="1"/>
          <p:nvPr/>
        </p:nvSpPr>
        <p:spPr>
          <a:xfrm>
            <a:off x="1982462" y="6509408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WEAKNESSES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32" name="Google Shape;632;p32"/>
          <p:cNvSpPr txBox="1"/>
          <p:nvPr/>
        </p:nvSpPr>
        <p:spPr>
          <a:xfrm>
            <a:off x="638323" y="7661814"/>
            <a:ext cx="5894994" cy="155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Where do you need to improve? 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Are resources adequate?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do others do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better than you?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33" name="Google Shape;633;p32"/>
          <p:cNvSpPr txBox="1"/>
          <p:nvPr/>
        </p:nvSpPr>
        <p:spPr>
          <a:xfrm>
            <a:off x="8130117" y="793465"/>
            <a:ext cx="1338360" cy="88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O</a:t>
            </a:r>
            <a:endParaRPr lang="en-US" sz="6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34" name="Google Shape;634;p32"/>
          <p:cNvSpPr txBox="1"/>
          <p:nvPr/>
        </p:nvSpPr>
        <p:spPr>
          <a:xfrm>
            <a:off x="6854859" y="2159977"/>
            <a:ext cx="388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OPPORTUNITIES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35" name="Google Shape;635;p32"/>
          <p:cNvSpPr txBox="1"/>
          <p:nvPr/>
        </p:nvSpPr>
        <p:spPr>
          <a:xfrm>
            <a:off x="6854859" y="3421921"/>
            <a:ext cx="3888876" cy="116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your goals? 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Are demands shifting?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How can it be improved?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36" name="Google Shape;636;p32"/>
          <p:cNvSpPr txBox="1"/>
          <p:nvPr/>
        </p:nvSpPr>
        <p:spPr>
          <a:xfrm>
            <a:off x="6836126" y="7738966"/>
            <a:ext cx="3926342" cy="155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the blockers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you're facing? 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factors outside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of your control?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637" name="Google Shape;637;p32"/>
          <p:cNvSpPr txBox="1"/>
          <p:nvPr/>
        </p:nvSpPr>
        <p:spPr>
          <a:xfrm>
            <a:off x="8130117" y="5234790"/>
            <a:ext cx="1338360" cy="88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</a:t>
            </a:r>
            <a:endParaRPr lang="en-US" sz="6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638" name="Google Shape;638;p32"/>
          <p:cNvSpPr txBox="1"/>
          <p:nvPr/>
        </p:nvSpPr>
        <p:spPr>
          <a:xfrm>
            <a:off x="7195940" y="6509408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THREATS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86B"/>
        </a:solidFill>
        <a:effectLst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33"/>
          <p:cNvGrpSpPr/>
          <p:nvPr/>
        </p:nvGrpSpPr>
        <p:grpSpPr>
          <a:xfrm>
            <a:off x="387343" y="265452"/>
            <a:ext cx="17544871" cy="9647599"/>
            <a:chOff x="0" y="-144661"/>
            <a:chExt cx="23393161" cy="12863465"/>
          </a:xfrm>
        </p:grpSpPr>
        <p:grpSp>
          <p:nvGrpSpPr>
            <p:cNvPr id="644" name="Google Shape;644;p33"/>
            <p:cNvGrpSpPr/>
            <p:nvPr/>
          </p:nvGrpSpPr>
          <p:grpSpPr>
            <a:xfrm>
              <a:off x="0" y="-144661"/>
              <a:ext cx="23393161" cy="12863465"/>
              <a:chOff x="0" y="-28575"/>
              <a:chExt cx="4620871" cy="2540931"/>
            </a:xfrm>
          </p:grpSpPr>
          <p:sp>
            <p:nvSpPr>
              <p:cNvPr id="645" name="Google Shape;645;p33"/>
              <p:cNvSpPr/>
              <p:nvPr/>
            </p:nvSpPr>
            <p:spPr>
              <a:xfrm>
                <a:off x="0" y="0"/>
                <a:ext cx="462087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4620871" h="2512356" extrusionOk="0">
                    <a:moveTo>
                      <a:pt x="0" y="0"/>
                    </a:moveTo>
                    <a:lnTo>
                      <a:pt x="4620871" y="0"/>
                    </a:lnTo>
                    <a:lnTo>
                      <a:pt x="462087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46" name="Google Shape;646;p3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33"/>
            <p:cNvGrpSpPr/>
            <p:nvPr/>
          </p:nvGrpSpPr>
          <p:grpSpPr>
            <a:xfrm>
              <a:off x="85349" y="-62491"/>
              <a:ext cx="23222464" cy="12699125"/>
              <a:chOff x="0" y="-28575"/>
              <a:chExt cx="4587153" cy="2508469"/>
            </a:xfrm>
          </p:grpSpPr>
          <p:sp>
            <p:nvSpPr>
              <p:cNvPr id="648" name="Google Shape;648;p33"/>
              <p:cNvSpPr/>
              <p:nvPr/>
            </p:nvSpPr>
            <p:spPr>
              <a:xfrm>
                <a:off x="0" y="0"/>
                <a:ext cx="458715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4587153" h="2479894" extrusionOk="0">
                    <a:moveTo>
                      <a:pt x="0" y="0"/>
                    </a:moveTo>
                    <a:lnTo>
                      <a:pt x="4587153" y="0"/>
                    </a:lnTo>
                    <a:lnTo>
                      <a:pt x="458715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</p:sp>
          <p:sp>
            <p:nvSpPr>
              <p:cNvPr id="649" name="Google Shape;649;p3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50" name="Google Shape;650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33"/>
          <p:cNvGrpSpPr/>
          <p:nvPr/>
        </p:nvGrpSpPr>
        <p:grpSpPr>
          <a:xfrm>
            <a:off x="9009451" y="1295870"/>
            <a:ext cx="7994713" cy="7962430"/>
            <a:chOff x="0" y="-47625"/>
            <a:chExt cx="10659618" cy="10616573"/>
          </a:xfrm>
        </p:grpSpPr>
        <p:sp>
          <p:nvSpPr>
            <p:cNvPr id="652" name="Google Shape;652;p33"/>
            <p:cNvSpPr txBox="1"/>
            <p:nvPr/>
          </p:nvSpPr>
          <p:spPr>
            <a:xfrm>
              <a:off x="757687" y="10064695"/>
              <a:ext cx="1174926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Item 1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3" name="Google Shape;653;p33"/>
            <p:cNvSpPr txBox="1"/>
            <p:nvPr/>
          </p:nvSpPr>
          <p:spPr>
            <a:xfrm>
              <a:off x="2922538" y="10064695"/>
              <a:ext cx="1200631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Item 2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4" name="Google Shape;654;p33"/>
            <p:cNvSpPr txBox="1"/>
            <p:nvPr/>
          </p:nvSpPr>
          <p:spPr>
            <a:xfrm>
              <a:off x="5099266" y="10064695"/>
              <a:ext cx="1202580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Item 3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5" name="Google Shape;655;p33"/>
            <p:cNvSpPr txBox="1"/>
            <p:nvPr/>
          </p:nvSpPr>
          <p:spPr>
            <a:xfrm>
              <a:off x="7255161" y="10064695"/>
              <a:ext cx="1246195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Item 4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6" name="Google Shape;656;p33"/>
            <p:cNvSpPr txBox="1"/>
            <p:nvPr/>
          </p:nvSpPr>
          <p:spPr>
            <a:xfrm>
              <a:off x="9452306" y="10064695"/>
              <a:ext cx="1207312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Item 5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7" name="Google Shape;657;p33"/>
            <p:cNvSpPr txBox="1"/>
            <p:nvPr/>
          </p:nvSpPr>
          <p:spPr>
            <a:xfrm>
              <a:off x="38883" y="-47625"/>
              <a:ext cx="551132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50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8" name="Google Shape;658;p33"/>
            <p:cNvSpPr txBox="1"/>
            <p:nvPr/>
          </p:nvSpPr>
          <p:spPr>
            <a:xfrm>
              <a:off x="0" y="1890230"/>
              <a:ext cx="590015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40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59" name="Google Shape;659;p33"/>
            <p:cNvSpPr txBox="1"/>
            <p:nvPr/>
          </p:nvSpPr>
          <p:spPr>
            <a:xfrm>
              <a:off x="43615" y="3828084"/>
              <a:ext cx="546399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30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60" name="Google Shape;660;p33"/>
            <p:cNvSpPr txBox="1"/>
            <p:nvPr/>
          </p:nvSpPr>
          <p:spPr>
            <a:xfrm>
              <a:off x="45564" y="5765939"/>
              <a:ext cx="544451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20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61" name="Google Shape;661;p33"/>
            <p:cNvSpPr txBox="1"/>
            <p:nvPr/>
          </p:nvSpPr>
          <p:spPr>
            <a:xfrm>
              <a:off x="71269" y="7703793"/>
              <a:ext cx="518745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10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62" name="Google Shape;662;p33"/>
            <p:cNvSpPr txBox="1"/>
            <p:nvPr/>
          </p:nvSpPr>
          <p:spPr>
            <a:xfrm>
              <a:off x="247216" y="9641648"/>
              <a:ext cx="342799" cy="50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0 </a:t>
              </a:r>
              <a:endParaRPr lang="en-US" sz="23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grpSp>
          <p:nvGrpSpPr>
            <p:cNvPr id="663" name="Google Shape;663;p33"/>
            <p:cNvGrpSpPr/>
            <p:nvPr/>
          </p:nvGrpSpPr>
          <p:grpSpPr>
            <a:xfrm>
              <a:off x="784748" y="222375"/>
              <a:ext cx="9831616" cy="9695213"/>
              <a:chOff x="0" y="-6350"/>
              <a:chExt cx="10511781" cy="10365941"/>
            </a:xfrm>
          </p:grpSpPr>
          <p:sp>
            <p:nvSpPr>
              <p:cNvPr id="664" name="Google Shape;664;p33"/>
              <p:cNvSpPr/>
              <p:nvPr/>
            </p:nvSpPr>
            <p:spPr>
              <a:xfrm>
                <a:off x="0" y="8274972"/>
                <a:ext cx="1198343" cy="2084618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2084618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2084618"/>
                    </a:lnTo>
                    <a:lnTo>
                      <a:pt x="0" y="2084618"/>
                    </a:lnTo>
                    <a:close/>
                  </a:path>
                </a:pathLst>
              </a:custGeom>
              <a:solidFill>
                <a:srgbClr val="3CBD2C"/>
              </a:solidFill>
              <a:ln>
                <a:noFill/>
              </a:ln>
            </p:spPr>
          </p:sp>
          <p:sp>
            <p:nvSpPr>
              <p:cNvPr id="665" name="Google Shape;665;p33"/>
              <p:cNvSpPr/>
              <p:nvPr/>
            </p:nvSpPr>
            <p:spPr>
              <a:xfrm>
                <a:off x="2328359" y="6209404"/>
                <a:ext cx="1198343" cy="4150186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4150186" extrusionOk="0">
                    <a:moveTo>
                      <a:pt x="0" y="0"/>
                    </a:moveTo>
                    <a:lnTo>
                      <a:pt x="1198344" y="0"/>
                    </a:lnTo>
                    <a:lnTo>
                      <a:pt x="1198344" y="4150186"/>
                    </a:lnTo>
                    <a:lnTo>
                      <a:pt x="0" y="4150186"/>
                    </a:lnTo>
                    <a:close/>
                  </a:path>
                </a:pathLst>
              </a:custGeom>
              <a:solidFill>
                <a:srgbClr val="3CBD2C"/>
              </a:solidFill>
              <a:ln>
                <a:noFill/>
              </a:ln>
            </p:spPr>
          </p:sp>
          <p:sp>
            <p:nvSpPr>
              <p:cNvPr id="666" name="Google Shape;666;p33"/>
              <p:cNvSpPr/>
              <p:nvPr/>
            </p:nvSpPr>
            <p:spPr>
              <a:xfrm>
                <a:off x="4656719" y="4137486"/>
                <a:ext cx="1198343" cy="6222104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6222104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6222104"/>
                    </a:lnTo>
                    <a:lnTo>
                      <a:pt x="0" y="6222104"/>
                    </a:lnTo>
                    <a:close/>
                  </a:path>
                </a:pathLst>
              </a:custGeom>
              <a:solidFill>
                <a:srgbClr val="3CBD2C"/>
              </a:solidFill>
              <a:ln>
                <a:noFill/>
              </a:ln>
            </p:spPr>
          </p:sp>
          <p:sp>
            <p:nvSpPr>
              <p:cNvPr id="667" name="Google Shape;667;p33"/>
              <p:cNvSpPr/>
              <p:nvPr/>
            </p:nvSpPr>
            <p:spPr>
              <a:xfrm>
                <a:off x="6985078" y="2065568"/>
                <a:ext cx="1198343" cy="8294022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8294022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8294022"/>
                    </a:lnTo>
                    <a:lnTo>
                      <a:pt x="0" y="8294022"/>
                    </a:lnTo>
                    <a:close/>
                  </a:path>
                </a:pathLst>
              </a:custGeom>
              <a:solidFill>
                <a:srgbClr val="3CBD2C"/>
              </a:solidFill>
              <a:ln>
                <a:noFill/>
              </a:ln>
            </p:spPr>
          </p:sp>
          <p:sp>
            <p:nvSpPr>
              <p:cNvPr id="668" name="Google Shape;668;p33"/>
              <p:cNvSpPr/>
              <p:nvPr/>
            </p:nvSpPr>
            <p:spPr>
              <a:xfrm>
                <a:off x="9313438" y="-6350"/>
                <a:ext cx="1198343" cy="10365940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10365940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10365940"/>
                    </a:lnTo>
                    <a:lnTo>
                      <a:pt x="0" y="10365940"/>
                    </a:lnTo>
                    <a:close/>
                  </a:path>
                </a:pathLst>
              </a:custGeom>
              <a:solidFill>
                <a:srgbClr val="3CBD2C"/>
              </a:solidFill>
              <a:ln>
                <a:noFill/>
              </a:ln>
            </p:spPr>
          </p:sp>
          <p:sp>
            <p:nvSpPr>
              <p:cNvPr id="669" name="Google Shape;669;p33"/>
              <p:cNvSpPr/>
              <p:nvPr/>
            </p:nvSpPr>
            <p:spPr>
              <a:xfrm>
                <a:off x="0" y="9317282"/>
                <a:ext cx="1198343" cy="1042308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1042308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1042308"/>
                    </a:lnTo>
                    <a:lnTo>
                      <a:pt x="0" y="1042308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670" name="Google Shape;670;p33"/>
              <p:cNvSpPr/>
              <p:nvPr/>
            </p:nvSpPr>
            <p:spPr>
              <a:xfrm>
                <a:off x="2328359" y="7039442"/>
                <a:ext cx="1198343" cy="3320149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3320149" extrusionOk="0">
                    <a:moveTo>
                      <a:pt x="0" y="0"/>
                    </a:moveTo>
                    <a:lnTo>
                      <a:pt x="1198344" y="0"/>
                    </a:lnTo>
                    <a:lnTo>
                      <a:pt x="1198344" y="3320148"/>
                    </a:lnTo>
                    <a:lnTo>
                      <a:pt x="0" y="3320148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671" name="Google Shape;671;p33"/>
              <p:cNvSpPr/>
              <p:nvPr/>
            </p:nvSpPr>
            <p:spPr>
              <a:xfrm>
                <a:off x="4656719" y="5174504"/>
                <a:ext cx="1198343" cy="5185087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5185087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5185086"/>
                    </a:lnTo>
                    <a:lnTo>
                      <a:pt x="0" y="5185086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672" name="Google Shape;672;p33"/>
              <p:cNvSpPr/>
              <p:nvPr/>
            </p:nvSpPr>
            <p:spPr>
              <a:xfrm>
                <a:off x="6985078" y="3724373"/>
                <a:ext cx="1198343" cy="6635217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6635217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6635217"/>
                    </a:lnTo>
                    <a:lnTo>
                      <a:pt x="0" y="6635217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673" name="Google Shape;673;p33"/>
              <p:cNvSpPr/>
              <p:nvPr/>
            </p:nvSpPr>
            <p:spPr>
              <a:xfrm>
                <a:off x="9313438" y="1652201"/>
                <a:ext cx="1198343" cy="8707390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8707390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8707389"/>
                    </a:lnTo>
                    <a:lnTo>
                      <a:pt x="0" y="8707389"/>
                    </a:lnTo>
                    <a:close/>
                  </a:path>
                </a:pathLst>
              </a:custGeom>
              <a:solidFill>
                <a:srgbClr val="F5C86B"/>
              </a:solidFill>
              <a:ln>
                <a:noFill/>
              </a:ln>
            </p:spPr>
          </p:sp>
          <p:sp>
            <p:nvSpPr>
              <p:cNvPr id="674" name="Google Shape;674;p33"/>
              <p:cNvSpPr/>
              <p:nvPr/>
            </p:nvSpPr>
            <p:spPr>
              <a:xfrm>
                <a:off x="0" y="10359590"/>
                <a:ext cx="1198343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120000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6610"/>
              </a:solidFill>
              <a:ln>
                <a:noFill/>
              </a:ln>
            </p:spPr>
          </p:sp>
          <p:sp>
            <p:nvSpPr>
              <p:cNvPr id="675" name="Google Shape;675;p33"/>
              <p:cNvSpPr/>
              <p:nvPr/>
            </p:nvSpPr>
            <p:spPr>
              <a:xfrm>
                <a:off x="2328359" y="8699516"/>
                <a:ext cx="1198343" cy="1660074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1660074" extrusionOk="0">
                    <a:moveTo>
                      <a:pt x="0" y="0"/>
                    </a:moveTo>
                    <a:lnTo>
                      <a:pt x="1198344" y="0"/>
                    </a:lnTo>
                    <a:lnTo>
                      <a:pt x="1198344" y="1660074"/>
                    </a:lnTo>
                    <a:lnTo>
                      <a:pt x="0" y="1660074"/>
                    </a:lnTo>
                    <a:close/>
                  </a:path>
                </a:pathLst>
              </a:custGeom>
              <a:solidFill>
                <a:srgbClr val="F16610"/>
              </a:solidFill>
              <a:ln>
                <a:noFill/>
              </a:ln>
            </p:spPr>
          </p:sp>
          <p:sp>
            <p:nvSpPr>
              <p:cNvPr id="676" name="Google Shape;676;p33"/>
              <p:cNvSpPr/>
              <p:nvPr/>
            </p:nvSpPr>
            <p:spPr>
              <a:xfrm>
                <a:off x="4656719" y="7248538"/>
                <a:ext cx="1198343" cy="3111052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3111052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3111052"/>
                    </a:lnTo>
                    <a:lnTo>
                      <a:pt x="0" y="3111052"/>
                    </a:lnTo>
                    <a:close/>
                  </a:path>
                </a:pathLst>
              </a:custGeom>
              <a:solidFill>
                <a:srgbClr val="F16610"/>
              </a:solidFill>
              <a:ln>
                <a:noFill/>
              </a:ln>
            </p:spPr>
          </p:sp>
          <p:sp>
            <p:nvSpPr>
              <p:cNvPr id="677" name="Google Shape;677;p33"/>
              <p:cNvSpPr/>
              <p:nvPr/>
            </p:nvSpPr>
            <p:spPr>
              <a:xfrm>
                <a:off x="6985078" y="6627281"/>
                <a:ext cx="1198343" cy="3732309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3732309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3732309"/>
                    </a:lnTo>
                    <a:lnTo>
                      <a:pt x="0" y="3732309"/>
                    </a:lnTo>
                    <a:close/>
                  </a:path>
                </a:pathLst>
              </a:custGeom>
              <a:solidFill>
                <a:srgbClr val="F16610"/>
              </a:solidFill>
              <a:ln>
                <a:noFill/>
              </a:ln>
            </p:spPr>
          </p:sp>
          <p:sp>
            <p:nvSpPr>
              <p:cNvPr id="678" name="Google Shape;678;p33"/>
              <p:cNvSpPr/>
              <p:nvPr/>
            </p:nvSpPr>
            <p:spPr>
              <a:xfrm>
                <a:off x="9313438" y="5798577"/>
                <a:ext cx="1198343" cy="4561013"/>
              </a:xfrm>
              <a:custGeom>
                <a:avLst/>
                <a:gdLst/>
                <a:ahLst/>
                <a:cxnLst/>
                <a:rect l="l" t="t" r="r" b="b"/>
                <a:pathLst>
                  <a:path w="1198343" h="4561013" extrusionOk="0">
                    <a:moveTo>
                      <a:pt x="0" y="0"/>
                    </a:moveTo>
                    <a:lnTo>
                      <a:pt x="1198343" y="0"/>
                    </a:lnTo>
                    <a:lnTo>
                      <a:pt x="1198343" y="4561013"/>
                    </a:lnTo>
                    <a:lnTo>
                      <a:pt x="0" y="4561013"/>
                    </a:lnTo>
                    <a:close/>
                  </a:path>
                </a:pathLst>
              </a:custGeom>
              <a:solidFill>
                <a:srgbClr val="F16610"/>
              </a:solidFill>
              <a:ln>
                <a:noFill/>
              </a:ln>
            </p:spPr>
          </p:sp>
        </p:grpSp>
      </p:grpSp>
      <p:pic>
        <p:nvPicPr>
          <p:cNvPr id="679" name="Google Shape;679;p33"/>
          <p:cNvPicPr preferRelativeResize="0"/>
          <p:nvPr/>
        </p:nvPicPr>
        <p:blipFill rotWithShape="1">
          <a:blip r:embed="rId2"/>
          <a:srcRect l="34866" t="18612" r="34772" b="18612"/>
          <a:stretch>
            <a:fillRect/>
          </a:stretch>
        </p:blipFill>
        <p:spPr>
          <a:xfrm>
            <a:off x="2826975" y="1731334"/>
            <a:ext cx="3568675" cy="4150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33"/>
          <p:cNvGrpSpPr/>
          <p:nvPr/>
        </p:nvGrpSpPr>
        <p:grpSpPr>
          <a:xfrm>
            <a:off x="1200061" y="6369806"/>
            <a:ext cx="6822504" cy="2427197"/>
            <a:chOff x="0" y="19050"/>
            <a:chExt cx="9096672" cy="3236263"/>
          </a:xfrm>
        </p:grpSpPr>
        <p:sp>
          <p:nvSpPr>
            <p:cNvPr id="681" name="Google Shape;681;p33"/>
            <p:cNvSpPr txBox="1"/>
            <p:nvPr/>
          </p:nvSpPr>
          <p:spPr>
            <a:xfrm>
              <a:off x="0" y="19050"/>
              <a:ext cx="9096672" cy="2358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WRITE YOUR</a:t>
              </a:r>
              <a:endPara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  <a:p>
              <a:pPr marL="0" marR="0" lvl="0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TOPIC OR IDEA</a:t>
              </a:r>
              <a:endPara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682" name="Google Shape;682;p33"/>
            <p:cNvSpPr txBox="1"/>
            <p:nvPr/>
          </p:nvSpPr>
          <p:spPr>
            <a:xfrm>
              <a:off x="0" y="2751038"/>
              <a:ext cx="9096672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Elaborate on what you want to discuss. 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680"/>
        </a:solidFill>
        <a:effectLst/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34"/>
          <p:cNvGrpSpPr/>
          <p:nvPr/>
        </p:nvGrpSpPr>
        <p:grpSpPr>
          <a:xfrm>
            <a:off x="387343" y="1886209"/>
            <a:ext cx="17544871" cy="8026846"/>
            <a:chOff x="0" y="-38100"/>
            <a:chExt cx="4620871" cy="2114066"/>
          </a:xfrm>
        </p:grpSpPr>
        <p:sp>
          <p:nvSpPr>
            <p:cNvPr id="689" name="Google Shape;689;p34"/>
            <p:cNvSpPr/>
            <p:nvPr/>
          </p:nvSpPr>
          <p:spPr>
            <a:xfrm>
              <a:off x="0" y="0"/>
              <a:ext cx="4620871" cy="2075966"/>
            </a:xfrm>
            <a:custGeom>
              <a:avLst/>
              <a:gdLst/>
              <a:ahLst/>
              <a:cxnLst/>
              <a:rect l="l" t="t" r="r" b="b"/>
              <a:pathLst>
                <a:path w="4620871" h="207596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075966"/>
                  </a:lnTo>
                  <a:lnTo>
                    <a:pt x="0" y="2075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90" name="Google Shape;690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34"/>
          <p:cNvGrpSpPr/>
          <p:nvPr/>
        </p:nvGrpSpPr>
        <p:grpSpPr>
          <a:xfrm>
            <a:off x="451354" y="1956857"/>
            <a:ext cx="17416848" cy="7894571"/>
            <a:chOff x="0" y="-38100"/>
            <a:chExt cx="4587153" cy="2079228"/>
          </a:xfrm>
        </p:grpSpPr>
        <p:sp>
          <p:nvSpPr>
            <p:cNvPr id="692" name="Google Shape;692;p34"/>
            <p:cNvSpPr/>
            <p:nvPr/>
          </p:nvSpPr>
          <p:spPr>
            <a:xfrm>
              <a:off x="0" y="0"/>
              <a:ext cx="4587153" cy="2041128"/>
            </a:xfrm>
            <a:custGeom>
              <a:avLst/>
              <a:gdLst/>
              <a:ahLst/>
              <a:cxnLst/>
              <a:rect l="l" t="t" r="r" b="b"/>
              <a:pathLst>
                <a:path w="4587153" h="2041128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041128"/>
                  </a:lnTo>
                  <a:lnTo>
                    <a:pt x="0" y="2041128"/>
                  </a:lnTo>
                  <a:close/>
                </a:path>
              </a:pathLst>
            </a:custGeom>
            <a:solidFill>
              <a:srgbClr val="25A6CB"/>
            </a:solidFill>
            <a:ln>
              <a:noFill/>
            </a:ln>
          </p:spPr>
        </p:sp>
        <p:sp>
          <p:nvSpPr>
            <p:cNvPr id="693" name="Google Shape;693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4" name="Google Shape;694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6574" y="569655"/>
            <a:ext cx="3662315" cy="377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34"/>
          <p:cNvGrpSpPr/>
          <p:nvPr/>
        </p:nvGrpSpPr>
        <p:grpSpPr>
          <a:xfrm>
            <a:off x="8444122" y="2322025"/>
            <a:ext cx="1399755" cy="1465369"/>
            <a:chOff x="0" y="-87485"/>
            <a:chExt cx="1866340" cy="1953825"/>
          </a:xfrm>
        </p:grpSpPr>
        <p:grpSp>
          <p:nvGrpSpPr>
            <p:cNvPr id="696" name="Google Shape;696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697" name="Google Shape;69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98" name="Google Shape;698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9" name="Google Shape;699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3"/>
              <a:stretch>
                <a:fillRect l="-59011" t="-4538" r="-27232" b="-81708"/>
              </a:stretch>
            </a:blipFill>
            <a:ln>
              <a:noFill/>
            </a:ln>
          </p:spPr>
        </p:sp>
      </p:grpSp>
      <p:grpSp>
        <p:nvGrpSpPr>
          <p:cNvPr id="700" name="Google Shape;700;p34"/>
          <p:cNvGrpSpPr/>
          <p:nvPr/>
        </p:nvGrpSpPr>
        <p:grpSpPr>
          <a:xfrm>
            <a:off x="4396171" y="4086589"/>
            <a:ext cx="1399755" cy="1465369"/>
            <a:chOff x="0" y="-87485"/>
            <a:chExt cx="1866340" cy="1953825"/>
          </a:xfrm>
        </p:grpSpPr>
        <p:grpSp>
          <p:nvGrpSpPr>
            <p:cNvPr id="701" name="Google Shape;701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02" name="Google Shape;70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03" name="Google Shape;703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4"/>
              <a:stretch>
                <a:fillRect l="-37912" t="-45376" r="-15885" b="-85171"/>
              </a:stretch>
            </a:blipFill>
            <a:ln>
              <a:noFill/>
            </a:ln>
          </p:spPr>
        </p:sp>
      </p:grpSp>
      <p:grpSp>
        <p:nvGrpSpPr>
          <p:cNvPr id="705" name="Google Shape;705;p34"/>
          <p:cNvGrpSpPr/>
          <p:nvPr/>
        </p:nvGrpSpPr>
        <p:grpSpPr>
          <a:xfrm>
            <a:off x="2371741" y="7191284"/>
            <a:ext cx="1399755" cy="1465369"/>
            <a:chOff x="0" y="-87485"/>
            <a:chExt cx="1866340" cy="1953825"/>
          </a:xfrm>
        </p:grpSpPr>
        <p:grpSp>
          <p:nvGrpSpPr>
            <p:cNvPr id="706" name="Google Shape;706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07" name="Google Shape;70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08" name="Google Shape;708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9" name="Google Shape;709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5"/>
              <a:stretch>
                <a:fillRect l="-47661" t="-15918" r="-66517" b="-205345"/>
              </a:stretch>
            </a:blipFill>
            <a:ln>
              <a:noFill/>
            </a:ln>
          </p:spPr>
        </p:sp>
      </p:grpSp>
      <p:grpSp>
        <p:nvGrpSpPr>
          <p:cNvPr id="710" name="Google Shape;710;p34"/>
          <p:cNvGrpSpPr/>
          <p:nvPr/>
        </p:nvGrpSpPr>
        <p:grpSpPr>
          <a:xfrm>
            <a:off x="6420602" y="7191284"/>
            <a:ext cx="1399755" cy="1465369"/>
            <a:chOff x="0" y="-87485"/>
            <a:chExt cx="1866340" cy="1953825"/>
          </a:xfrm>
        </p:grpSpPr>
        <p:grpSp>
          <p:nvGrpSpPr>
            <p:cNvPr id="711" name="Google Shape;711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12" name="Google Shape;71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13" name="Google Shape;713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4" name="Google Shape;714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6"/>
              <a:stretch>
                <a:fillRect l="-49933" t="-13645" r="-56917" b="-196615"/>
              </a:stretch>
            </a:blipFill>
            <a:ln>
              <a:noFill/>
            </a:ln>
          </p:spPr>
        </p:sp>
      </p:grpSp>
      <p:grpSp>
        <p:nvGrpSpPr>
          <p:cNvPr id="715" name="Google Shape;715;p34"/>
          <p:cNvGrpSpPr/>
          <p:nvPr/>
        </p:nvGrpSpPr>
        <p:grpSpPr>
          <a:xfrm>
            <a:off x="10491447" y="7191284"/>
            <a:ext cx="1399755" cy="1465369"/>
            <a:chOff x="0" y="-87485"/>
            <a:chExt cx="1866340" cy="1953825"/>
          </a:xfrm>
        </p:grpSpPr>
        <p:grpSp>
          <p:nvGrpSpPr>
            <p:cNvPr id="716" name="Google Shape;716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17" name="Google Shape;71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18" name="Google Shape;718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9" name="Google Shape;719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7"/>
              <a:stretch>
                <a:fillRect l="-134084" t="-12145" r="-112127" b="-118663"/>
              </a:stretch>
            </a:blipFill>
            <a:ln>
              <a:noFill/>
            </a:ln>
          </p:spPr>
        </p:sp>
      </p:grpSp>
      <p:grpSp>
        <p:nvGrpSpPr>
          <p:cNvPr id="720" name="Google Shape;720;p34"/>
          <p:cNvGrpSpPr/>
          <p:nvPr/>
        </p:nvGrpSpPr>
        <p:grpSpPr>
          <a:xfrm>
            <a:off x="14516504" y="7191284"/>
            <a:ext cx="1399755" cy="1465369"/>
            <a:chOff x="0" y="-87485"/>
            <a:chExt cx="1866340" cy="1953825"/>
          </a:xfrm>
        </p:grpSpPr>
        <p:grpSp>
          <p:nvGrpSpPr>
            <p:cNvPr id="721" name="Google Shape;721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22" name="Google Shape;72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23" name="Google Shape;723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4" name="Google Shape;724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8"/>
              <a:stretch>
                <a:fillRect l="-36905" t="-59919" r="-30366" b="-90989"/>
              </a:stretch>
            </a:blipFill>
            <a:ln>
              <a:noFill/>
            </a:ln>
          </p:spPr>
        </p:sp>
      </p:grpSp>
      <p:grpSp>
        <p:nvGrpSpPr>
          <p:cNvPr id="725" name="Google Shape;725;p34"/>
          <p:cNvGrpSpPr/>
          <p:nvPr/>
        </p:nvGrpSpPr>
        <p:grpSpPr>
          <a:xfrm>
            <a:off x="12491828" y="4086589"/>
            <a:ext cx="1399755" cy="1465369"/>
            <a:chOff x="0" y="-87485"/>
            <a:chExt cx="1866340" cy="1953825"/>
          </a:xfrm>
        </p:grpSpPr>
        <p:grpSp>
          <p:nvGrpSpPr>
            <p:cNvPr id="726" name="Google Shape;726;p34"/>
            <p:cNvGrpSpPr/>
            <p:nvPr/>
          </p:nvGrpSpPr>
          <p:grpSpPr>
            <a:xfrm>
              <a:off x="0" y="-87485"/>
              <a:ext cx="1866340" cy="1953825"/>
              <a:chOff x="0" y="-38100"/>
              <a:chExt cx="812800" cy="850900"/>
            </a:xfrm>
          </p:grpSpPr>
          <p:sp>
            <p:nvSpPr>
              <p:cNvPr id="727" name="Google Shape;72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28" name="Google Shape;728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9" name="Google Shape;729;p34"/>
            <p:cNvSpPr/>
            <p:nvPr/>
          </p:nvSpPr>
          <p:spPr>
            <a:xfrm>
              <a:off x="69964" y="69968"/>
              <a:ext cx="1726412" cy="1726405"/>
            </a:xfrm>
            <a:custGeom>
              <a:avLst/>
              <a:gdLst/>
              <a:ahLst/>
              <a:cxnLst/>
              <a:rect l="l" t="t" r="r" b="b"/>
              <a:pathLst>
                <a:path w="6350026" h="6350000" extrusionOk="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 rotWithShape="1">
              <a:blip r:embed="rId9"/>
              <a:stretch>
                <a:fillRect l="-34919" t="-1517" r="-52377" b="-85783"/>
              </a:stretch>
            </a:blipFill>
            <a:ln>
              <a:noFill/>
            </a:ln>
          </p:spPr>
        </p:sp>
      </p:grpSp>
      <p:grpSp>
        <p:nvGrpSpPr>
          <p:cNvPr id="730" name="Google Shape;730;p34"/>
          <p:cNvGrpSpPr/>
          <p:nvPr/>
        </p:nvGrpSpPr>
        <p:grpSpPr>
          <a:xfrm>
            <a:off x="11644680" y="5637684"/>
            <a:ext cx="3094542" cy="795113"/>
            <a:chOff x="0" y="-38100"/>
            <a:chExt cx="4126056" cy="1060150"/>
          </a:xfrm>
        </p:grpSpPr>
        <p:sp>
          <p:nvSpPr>
            <p:cNvPr id="731" name="Google Shape;731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732" name="Google Shape;732;p34"/>
            <p:cNvSpPr txBox="1"/>
            <p:nvPr/>
          </p:nvSpPr>
          <p:spPr>
            <a:xfrm>
              <a:off x="0" y="517775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sp>
        <p:nvSpPr>
          <p:cNvPr id="733" name="Google Shape;733;p34"/>
          <p:cNvSpPr txBox="1"/>
          <p:nvPr/>
        </p:nvSpPr>
        <p:spPr>
          <a:xfrm>
            <a:off x="4338784" y="682089"/>
            <a:ext cx="9610431" cy="88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CHART PAGE</a:t>
            </a:r>
            <a:endParaRPr lang="en-US" sz="6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10224204" y="2640985"/>
            <a:ext cx="1934242" cy="44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NAME</a:t>
            </a:r>
            <a:endParaRPr lang="en-US" sz="27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10224204" y="3057891"/>
            <a:ext cx="3094542" cy="38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1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grpSp>
        <p:nvGrpSpPr>
          <p:cNvPr id="736" name="Google Shape;736;p34"/>
          <p:cNvGrpSpPr/>
          <p:nvPr/>
        </p:nvGrpSpPr>
        <p:grpSpPr>
          <a:xfrm>
            <a:off x="3548778" y="5637684"/>
            <a:ext cx="3094542" cy="795113"/>
            <a:chOff x="0" y="-38100"/>
            <a:chExt cx="4126056" cy="1060150"/>
          </a:xfrm>
        </p:grpSpPr>
        <p:sp>
          <p:nvSpPr>
            <p:cNvPr id="737" name="Google Shape;737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738" name="Google Shape;738;p34"/>
            <p:cNvSpPr txBox="1"/>
            <p:nvPr/>
          </p:nvSpPr>
          <p:spPr>
            <a:xfrm>
              <a:off x="0" y="517775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739" name="Google Shape;739;p34"/>
          <p:cNvGrpSpPr/>
          <p:nvPr/>
        </p:nvGrpSpPr>
        <p:grpSpPr>
          <a:xfrm>
            <a:off x="5573208" y="8755344"/>
            <a:ext cx="3094542" cy="795113"/>
            <a:chOff x="0" y="-38100"/>
            <a:chExt cx="4126056" cy="1060150"/>
          </a:xfrm>
        </p:grpSpPr>
        <p:sp>
          <p:nvSpPr>
            <p:cNvPr id="740" name="Google Shape;740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741" name="Google Shape;741;p34"/>
            <p:cNvSpPr txBox="1"/>
            <p:nvPr/>
          </p:nvSpPr>
          <p:spPr>
            <a:xfrm>
              <a:off x="0" y="517775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742" name="Google Shape;742;p34"/>
          <p:cNvGrpSpPr/>
          <p:nvPr/>
        </p:nvGrpSpPr>
        <p:grpSpPr>
          <a:xfrm>
            <a:off x="13669111" y="8755344"/>
            <a:ext cx="3094542" cy="795113"/>
            <a:chOff x="0" y="-38100"/>
            <a:chExt cx="4126056" cy="1060150"/>
          </a:xfrm>
        </p:grpSpPr>
        <p:sp>
          <p:nvSpPr>
            <p:cNvPr id="743" name="Google Shape;743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744" name="Google Shape;744;p34"/>
            <p:cNvSpPr txBox="1"/>
            <p:nvPr/>
          </p:nvSpPr>
          <p:spPr>
            <a:xfrm>
              <a:off x="0" y="517775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grpSp>
        <p:nvGrpSpPr>
          <p:cNvPr id="745" name="Google Shape;745;p34"/>
          <p:cNvGrpSpPr/>
          <p:nvPr/>
        </p:nvGrpSpPr>
        <p:grpSpPr>
          <a:xfrm>
            <a:off x="1524348" y="8755344"/>
            <a:ext cx="3094542" cy="795113"/>
            <a:chOff x="0" y="-38100"/>
            <a:chExt cx="4126056" cy="1060150"/>
          </a:xfrm>
        </p:grpSpPr>
        <p:sp>
          <p:nvSpPr>
            <p:cNvPr id="746" name="Google Shape;746;p34"/>
            <p:cNvSpPr txBox="1"/>
            <p:nvPr/>
          </p:nvSpPr>
          <p:spPr>
            <a:xfrm>
              <a:off x="0" y="517775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747" name="Google Shape;747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grpSp>
        <p:nvGrpSpPr>
          <p:cNvPr id="748" name="Google Shape;748;p34"/>
          <p:cNvGrpSpPr/>
          <p:nvPr/>
        </p:nvGrpSpPr>
        <p:grpSpPr>
          <a:xfrm>
            <a:off x="9620250" y="8762901"/>
            <a:ext cx="3094542" cy="787557"/>
            <a:chOff x="0" y="-38100"/>
            <a:chExt cx="4126056" cy="1050075"/>
          </a:xfrm>
        </p:grpSpPr>
        <p:sp>
          <p:nvSpPr>
            <p:cNvPr id="749" name="Google Shape;749;p34"/>
            <p:cNvSpPr txBox="1"/>
            <p:nvPr/>
          </p:nvSpPr>
          <p:spPr>
            <a:xfrm>
              <a:off x="773533" y="-38100"/>
              <a:ext cx="2578989" cy="58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NAME</a:t>
              </a:r>
              <a:endParaRPr lang="en-US" sz="27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  <p:sp>
          <p:nvSpPr>
            <p:cNvPr id="750" name="Google Shape;750;p34"/>
            <p:cNvSpPr txBox="1"/>
            <p:nvPr/>
          </p:nvSpPr>
          <p:spPr>
            <a:xfrm>
              <a:off x="0" y="507700"/>
              <a:ext cx="4126056" cy="50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Title or Position</a:t>
              </a:r>
              <a:endParaRPr lang="en-US" sz="2300" b="1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  <p:cxnSp>
        <p:nvCxnSpPr>
          <p:cNvPr id="751" name="Google Shape;751;p34"/>
          <p:cNvCxnSpPr/>
          <p:nvPr/>
        </p:nvCxnSpPr>
        <p:spPr>
          <a:xfrm>
            <a:off x="5897880" y="4823506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2" name="Google Shape;752;p34"/>
          <p:cNvCxnSpPr/>
          <p:nvPr/>
        </p:nvCxnSpPr>
        <p:spPr>
          <a:xfrm>
            <a:off x="3070242" y="6821312"/>
            <a:ext cx="12147516" cy="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3" name="Google Shape;753;p34"/>
          <p:cNvCxnSpPr/>
          <p:nvPr/>
        </p:nvCxnSpPr>
        <p:spPr>
          <a:xfrm rot="10800000">
            <a:off x="9144000" y="3787394"/>
            <a:ext cx="0" cy="980269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4" name="Google Shape;754;p34"/>
          <p:cNvCxnSpPr/>
          <p:nvPr/>
        </p:nvCxnSpPr>
        <p:spPr>
          <a:xfrm rot="10800000">
            <a:off x="7120479" y="6792737"/>
            <a:ext cx="0" cy="464161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5" name="Google Shape;755;p34"/>
          <p:cNvCxnSpPr/>
          <p:nvPr/>
        </p:nvCxnSpPr>
        <p:spPr>
          <a:xfrm rot="10800000">
            <a:off x="3100193" y="6792737"/>
            <a:ext cx="0" cy="464161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6" name="Google Shape;756;p34"/>
          <p:cNvCxnSpPr/>
          <p:nvPr/>
        </p:nvCxnSpPr>
        <p:spPr>
          <a:xfrm rot="10800000">
            <a:off x="15246333" y="6792737"/>
            <a:ext cx="0" cy="464161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57" name="Google Shape;757;p34"/>
          <p:cNvCxnSpPr/>
          <p:nvPr/>
        </p:nvCxnSpPr>
        <p:spPr>
          <a:xfrm rot="10800000">
            <a:off x="11219900" y="6792737"/>
            <a:ext cx="0" cy="464161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86B"/>
        </a:solid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5"/>
          <p:cNvGrpSpPr/>
          <p:nvPr/>
        </p:nvGrpSpPr>
        <p:grpSpPr>
          <a:xfrm>
            <a:off x="371565" y="265452"/>
            <a:ext cx="17544871" cy="9647599"/>
            <a:chOff x="0" y="-28575"/>
            <a:chExt cx="4620871" cy="2540931"/>
          </a:xfrm>
        </p:grpSpPr>
        <p:sp>
          <p:nvSpPr>
            <p:cNvPr id="137" name="Google Shape;137;p15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38" name="Google Shape;138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5"/>
          <p:cNvGrpSpPr/>
          <p:nvPr/>
        </p:nvGrpSpPr>
        <p:grpSpPr>
          <a:xfrm>
            <a:off x="435576" y="327080"/>
            <a:ext cx="17416848" cy="9524344"/>
            <a:chOff x="0" y="-28575"/>
            <a:chExt cx="4587153" cy="2508469"/>
          </a:xfrm>
        </p:grpSpPr>
        <p:sp>
          <p:nvSpPr>
            <p:cNvPr id="140" name="Google Shape;140;p15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B0A5DB"/>
            </a:solidFill>
            <a:ln>
              <a:noFill/>
            </a:ln>
          </p:spPr>
        </p:sp>
        <p:sp>
          <p:nvSpPr>
            <p:cNvPr id="141" name="Google Shape;141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" name="Google Shape;142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5"/>
          <p:cNvGrpSpPr/>
          <p:nvPr/>
        </p:nvGrpSpPr>
        <p:grpSpPr>
          <a:xfrm>
            <a:off x="9083394" y="637600"/>
            <a:ext cx="8438411" cy="8903304"/>
            <a:chOff x="0" y="-28575"/>
            <a:chExt cx="2222462" cy="2344903"/>
          </a:xfrm>
        </p:grpSpPr>
        <p:sp>
          <p:nvSpPr>
            <p:cNvPr id="144" name="Google Shape;144;p15"/>
            <p:cNvSpPr/>
            <p:nvPr/>
          </p:nvSpPr>
          <p:spPr>
            <a:xfrm>
              <a:off x="0" y="0"/>
              <a:ext cx="2222462" cy="2316328"/>
            </a:xfrm>
            <a:custGeom>
              <a:avLst/>
              <a:gdLst/>
              <a:ahLst/>
              <a:cxnLst/>
              <a:rect l="l" t="t" r="r" b="b"/>
              <a:pathLst>
                <a:path w="2222462" h="2316328" extrusionOk="0">
                  <a:moveTo>
                    <a:pt x="0" y="0"/>
                  </a:moveTo>
                  <a:lnTo>
                    <a:pt x="2222462" y="0"/>
                  </a:lnTo>
                  <a:lnTo>
                    <a:pt x="2222462" y="2316328"/>
                  </a:lnTo>
                  <a:lnTo>
                    <a:pt x="0" y="2316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5" name="Google Shape;145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15"/>
          <p:cNvPicPr preferRelativeResize="0"/>
          <p:nvPr/>
        </p:nvPicPr>
        <p:blipFill rotWithShape="1">
          <a:blip r:embed="rId2"/>
          <a:srcRect l="18029" r="18028"/>
          <a:stretch>
            <a:fillRect/>
          </a:stretch>
        </p:blipFill>
        <p:spPr>
          <a:xfrm>
            <a:off x="9144000" y="807618"/>
            <a:ext cx="8317199" cy="867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300489" y="1076325"/>
            <a:ext cx="8558969" cy="357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300489" y="788435"/>
            <a:ext cx="8558969" cy="357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1750090" y="5360819"/>
            <a:ext cx="5503725" cy="337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an agenda here.</a:t>
            </a:r>
            <a:endParaRPr lang="en-US" sz="30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an agenda here.</a:t>
            </a:r>
            <a:endParaRPr lang="en-US" sz="30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an agenda here.</a:t>
            </a:r>
            <a:endParaRPr lang="en-US" sz="30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an agenda here.</a:t>
            </a:r>
            <a:endParaRPr lang="en-US" sz="30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an agenda here.</a:t>
            </a:r>
            <a:endParaRPr lang="en-US" sz="30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30826" y="1504091"/>
            <a:ext cx="7144186" cy="190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AN</a:t>
            </a:r>
            <a:endParaRPr lang="en-US" sz="56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AGENDA PAGE</a:t>
            </a:r>
            <a:endParaRPr lang="en-US" sz="56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831540" y="6939826"/>
            <a:ext cx="5640650" cy="390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6CB"/>
        </a:soli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6"/>
          <p:cNvGrpSpPr/>
          <p:nvPr/>
        </p:nvGrpSpPr>
        <p:grpSpPr>
          <a:xfrm>
            <a:off x="371565" y="265452"/>
            <a:ext cx="17544985" cy="9647661"/>
            <a:chOff x="0" y="-28575"/>
            <a:chExt cx="4620871" cy="2540931"/>
          </a:xfrm>
        </p:grpSpPr>
        <p:sp>
          <p:nvSpPr>
            <p:cNvPr id="157" name="Google Shape;157;p16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8" name="Google Shape;158;p1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438240" y="327080"/>
            <a:ext cx="10925242" cy="9524406"/>
            <a:chOff x="0" y="-28575"/>
            <a:chExt cx="2877411" cy="2508469"/>
          </a:xfrm>
        </p:grpSpPr>
        <p:sp>
          <p:nvSpPr>
            <p:cNvPr id="160" name="Google Shape;160;p16"/>
            <p:cNvSpPr/>
            <p:nvPr/>
          </p:nvSpPr>
          <p:spPr>
            <a:xfrm>
              <a:off x="0" y="0"/>
              <a:ext cx="2877411" cy="2479894"/>
            </a:xfrm>
            <a:custGeom>
              <a:avLst/>
              <a:gdLst/>
              <a:ahLst/>
              <a:cxnLst/>
              <a:rect l="l" t="t" r="r" b="b"/>
              <a:pathLst>
                <a:path w="2877411" h="2479894" extrusionOk="0">
                  <a:moveTo>
                    <a:pt x="0" y="0"/>
                  </a:moveTo>
                  <a:lnTo>
                    <a:pt x="2877411" y="0"/>
                  </a:lnTo>
                  <a:lnTo>
                    <a:pt x="2877411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A5C680"/>
            </a:solidFill>
            <a:ln>
              <a:noFill/>
            </a:ln>
          </p:spPr>
        </p:sp>
        <p:sp>
          <p:nvSpPr>
            <p:cNvPr id="161" name="Google Shape;161;p1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6"/>
          <p:cNvGrpSpPr/>
          <p:nvPr/>
        </p:nvGrpSpPr>
        <p:grpSpPr>
          <a:xfrm>
            <a:off x="11326586" y="327080"/>
            <a:ext cx="6525880" cy="9524406"/>
            <a:chOff x="0" y="-28575"/>
            <a:chExt cx="1718739" cy="2508469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0"/>
              <a:ext cx="1718739" cy="2479894"/>
            </a:xfrm>
            <a:custGeom>
              <a:avLst/>
              <a:gdLst/>
              <a:ahLst/>
              <a:cxnLst/>
              <a:rect l="l" t="t" r="r" b="b"/>
              <a:pathLst>
                <a:path w="1718739" h="2479894" extrusionOk="0">
                  <a:moveTo>
                    <a:pt x="0" y="0"/>
                  </a:moveTo>
                  <a:lnTo>
                    <a:pt x="1718739" y="0"/>
                  </a:lnTo>
                  <a:lnTo>
                    <a:pt x="1718739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ABE7F5"/>
            </a:solidFill>
            <a:ln>
              <a:noFill/>
            </a:ln>
          </p:spPr>
        </p:sp>
        <p:sp>
          <p:nvSpPr>
            <p:cNvPr id="164" name="Google Shape;164;p16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293715" y="2619943"/>
            <a:ext cx="2628405" cy="340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2"/>
          <a:srcRect l="2186" t="4237" r="38072" b="4228"/>
          <a:stretch>
            <a:fillRect/>
          </a:stretch>
        </p:blipFill>
        <p:spPr>
          <a:xfrm>
            <a:off x="394615" y="440253"/>
            <a:ext cx="10925227" cy="941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6"/>
          <p:cNvGrpSpPr/>
          <p:nvPr/>
        </p:nvGrpSpPr>
        <p:grpSpPr>
          <a:xfrm>
            <a:off x="3089989" y="1066012"/>
            <a:ext cx="5709364" cy="7161225"/>
            <a:chOff x="-188510" y="0"/>
            <a:chExt cx="1858517" cy="1866847"/>
          </a:xfrm>
        </p:grpSpPr>
        <p:sp>
          <p:nvSpPr>
            <p:cNvPr id="168" name="Google Shape;168;p16"/>
            <p:cNvSpPr/>
            <p:nvPr/>
          </p:nvSpPr>
          <p:spPr>
            <a:xfrm>
              <a:off x="-188510" y="0"/>
              <a:ext cx="1858517" cy="1866847"/>
            </a:xfrm>
            <a:custGeom>
              <a:avLst/>
              <a:gdLst/>
              <a:ahLst/>
              <a:cxnLst/>
              <a:rect l="l" t="t" r="r" b="b"/>
              <a:pathLst>
                <a:path w="1858517" h="1866847" extrusionOk="0">
                  <a:moveTo>
                    <a:pt x="929259" y="0"/>
                  </a:moveTo>
                  <a:cubicBezTo>
                    <a:pt x="1443145" y="2298"/>
                    <a:pt x="1858517" y="419532"/>
                    <a:pt x="1858517" y="933423"/>
                  </a:cubicBezTo>
                  <a:cubicBezTo>
                    <a:pt x="1858517" y="1447315"/>
                    <a:pt x="1443145" y="1864549"/>
                    <a:pt x="929259" y="1866847"/>
                  </a:cubicBezTo>
                  <a:cubicBezTo>
                    <a:pt x="415373" y="1864549"/>
                    <a:pt x="0" y="1447315"/>
                    <a:pt x="0" y="933423"/>
                  </a:cubicBezTo>
                  <a:cubicBezTo>
                    <a:pt x="0" y="419532"/>
                    <a:pt x="415373" y="2298"/>
                    <a:pt x="9292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16"/>
          <p:cNvPicPr preferRelativeResize="0"/>
          <p:nvPr/>
        </p:nvPicPr>
        <p:blipFill rotWithShape="1">
          <a:blip r:embed="rId3"/>
          <a:srcRect l="40135" t="37664" r="32978" b="2073"/>
          <a:stretch>
            <a:fillRect/>
          </a:stretch>
        </p:blipFill>
        <p:spPr>
          <a:xfrm>
            <a:off x="3181125" y="1162225"/>
            <a:ext cx="5527200" cy="6969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1" name="Google Shape;171;p16"/>
          <p:cNvCxnSpPr/>
          <p:nvPr/>
        </p:nvCxnSpPr>
        <p:spPr>
          <a:xfrm rot="10800000">
            <a:off x="11302774" y="373999"/>
            <a:ext cx="0" cy="95391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2875" y="5862514"/>
            <a:ext cx="5459073" cy="42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/>
        </p:nvSpPr>
        <p:spPr>
          <a:xfrm>
            <a:off x="12180296" y="6766720"/>
            <a:ext cx="4855200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I'm Rain.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Welcome to my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education presentation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Follow me at @reallygreatsite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learn more. 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11581325" y="1270374"/>
            <a:ext cx="6053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HELLO THERE!</a:t>
            </a:r>
            <a:endParaRPr lang="en-US" sz="55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680"/>
        </a:solidFill>
        <a:effectLst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7"/>
          <p:cNvGrpSpPr/>
          <p:nvPr/>
        </p:nvGrpSpPr>
        <p:grpSpPr>
          <a:xfrm>
            <a:off x="5427354" y="516014"/>
            <a:ext cx="12337493" cy="9647599"/>
            <a:chOff x="0" y="-144661"/>
            <a:chExt cx="16449990" cy="12863465"/>
          </a:xfrm>
        </p:grpSpPr>
        <p:grpSp>
          <p:nvGrpSpPr>
            <p:cNvPr id="181" name="Google Shape;181;p17"/>
            <p:cNvGrpSpPr/>
            <p:nvPr/>
          </p:nvGrpSpPr>
          <p:grpSpPr>
            <a:xfrm>
              <a:off x="0" y="-144661"/>
              <a:ext cx="16449990" cy="12863465"/>
              <a:chOff x="0" y="-28575"/>
              <a:chExt cx="3249381" cy="2540931"/>
            </a:xfrm>
          </p:grpSpPr>
          <p:sp>
            <p:nvSpPr>
              <p:cNvPr id="182" name="Google Shape;182;p17"/>
              <p:cNvSpPr/>
              <p:nvPr/>
            </p:nvSpPr>
            <p:spPr>
              <a:xfrm>
                <a:off x="0" y="0"/>
                <a:ext cx="324938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3249381" h="2512356" extrusionOk="0">
                    <a:moveTo>
                      <a:pt x="0" y="0"/>
                    </a:moveTo>
                    <a:lnTo>
                      <a:pt x="3249381" y="0"/>
                    </a:lnTo>
                    <a:lnTo>
                      <a:pt x="324938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3" name="Google Shape;183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7"/>
            <p:cNvGrpSpPr/>
            <p:nvPr/>
          </p:nvGrpSpPr>
          <p:grpSpPr>
            <a:xfrm>
              <a:off x="70769" y="-62491"/>
              <a:ext cx="16293873" cy="12699125"/>
              <a:chOff x="0" y="-28575"/>
              <a:chExt cx="3218543" cy="2508469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0" y="0"/>
                <a:ext cx="321854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3218543" h="2479894" extrusionOk="0">
                    <a:moveTo>
                      <a:pt x="0" y="0"/>
                    </a:moveTo>
                    <a:lnTo>
                      <a:pt x="3218543" y="0"/>
                    </a:lnTo>
                    <a:lnTo>
                      <a:pt x="321854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F5B9BE"/>
              </a:solidFill>
              <a:ln>
                <a:noFill/>
              </a:ln>
            </p:spPr>
          </p:sp>
          <p:sp>
            <p:nvSpPr>
              <p:cNvPr id="186" name="Google Shape;186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" name="Google Shape;187;p17"/>
          <p:cNvGrpSpPr/>
          <p:nvPr/>
        </p:nvGrpSpPr>
        <p:grpSpPr>
          <a:xfrm>
            <a:off x="5184812" y="265452"/>
            <a:ext cx="12337493" cy="9647599"/>
            <a:chOff x="0" y="-144661"/>
            <a:chExt cx="16449990" cy="12863465"/>
          </a:xfrm>
        </p:grpSpPr>
        <p:grpSp>
          <p:nvGrpSpPr>
            <p:cNvPr id="188" name="Google Shape;188;p17"/>
            <p:cNvGrpSpPr/>
            <p:nvPr/>
          </p:nvGrpSpPr>
          <p:grpSpPr>
            <a:xfrm>
              <a:off x="0" y="-144661"/>
              <a:ext cx="16449990" cy="12863465"/>
              <a:chOff x="0" y="-28575"/>
              <a:chExt cx="3249381" cy="2540931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0" y="0"/>
                <a:ext cx="3249381" cy="2512356"/>
              </a:xfrm>
              <a:custGeom>
                <a:avLst/>
                <a:gdLst/>
                <a:ahLst/>
                <a:cxnLst/>
                <a:rect l="l" t="t" r="r" b="b"/>
                <a:pathLst>
                  <a:path w="3249381" h="2512356" extrusionOk="0">
                    <a:moveTo>
                      <a:pt x="0" y="0"/>
                    </a:moveTo>
                    <a:lnTo>
                      <a:pt x="3249381" y="0"/>
                    </a:lnTo>
                    <a:lnTo>
                      <a:pt x="3249381" y="2512356"/>
                    </a:lnTo>
                    <a:lnTo>
                      <a:pt x="0" y="25123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90" name="Google Shape;190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7"/>
            <p:cNvGrpSpPr/>
            <p:nvPr/>
          </p:nvGrpSpPr>
          <p:grpSpPr>
            <a:xfrm>
              <a:off x="70769" y="-110711"/>
              <a:ext cx="16293873" cy="12747345"/>
              <a:chOff x="0" y="-38100"/>
              <a:chExt cx="3218543" cy="2517994"/>
            </a:xfrm>
          </p:grpSpPr>
          <p:sp>
            <p:nvSpPr>
              <p:cNvPr id="192" name="Google Shape;192;p17"/>
              <p:cNvSpPr/>
              <p:nvPr/>
            </p:nvSpPr>
            <p:spPr>
              <a:xfrm>
                <a:off x="0" y="0"/>
                <a:ext cx="3218543" cy="2479894"/>
              </a:xfrm>
              <a:custGeom>
                <a:avLst/>
                <a:gdLst/>
                <a:ahLst/>
                <a:cxnLst/>
                <a:rect l="l" t="t" r="r" b="b"/>
                <a:pathLst>
                  <a:path w="3218543" h="2479894" extrusionOk="0">
                    <a:moveTo>
                      <a:pt x="0" y="0"/>
                    </a:moveTo>
                    <a:lnTo>
                      <a:pt x="3218543" y="0"/>
                    </a:lnTo>
                    <a:lnTo>
                      <a:pt x="3218543" y="2479894"/>
                    </a:lnTo>
                    <a:lnTo>
                      <a:pt x="0" y="2479894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</p:sp>
          <p:sp>
            <p:nvSpPr>
              <p:cNvPr id="193" name="Google Shape;193;p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" name="Google Shape;194;p17"/>
          <p:cNvGrpSpPr/>
          <p:nvPr/>
        </p:nvGrpSpPr>
        <p:grpSpPr>
          <a:xfrm>
            <a:off x="6312325" y="3316916"/>
            <a:ext cx="10082467" cy="5162194"/>
            <a:chOff x="0" y="-28575"/>
            <a:chExt cx="2655465" cy="1359590"/>
          </a:xfrm>
        </p:grpSpPr>
        <p:sp>
          <p:nvSpPr>
            <p:cNvPr id="195" name="Google Shape;195;p17"/>
            <p:cNvSpPr/>
            <p:nvPr/>
          </p:nvSpPr>
          <p:spPr>
            <a:xfrm>
              <a:off x="0" y="0"/>
              <a:ext cx="2655465" cy="1331015"/>
            </a:xfrm>
            <a:custGeom>
              <a:avLst/>
              <a:gdLst/>
              <a:ahLst/>
              <a:cxnLst/>
              <a:rect l="l" t="t" r="r" b="b"/>
              <a:pathLst>
                <a:path w="2655465" h="1331015" extrusionOk="0">
                  <a:moveTo>
                    <a:pt x="0" y="0"/>
                  </a:moveTo>
                  <a:lnTo>
                    <a:pt x="2655465" y="0"/>
                  </a:lnTo>
                  <a:lnTo>
                    <a:pt x="2655465" y="1331015"/>
                  </a:lnTo>
                  <a:lnTo>
                    <a:pt x="0" y="13310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6" name="Google Shape;196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p17"/>
          <p:cNvPicPr preferRelativeResize="0"/>
          <p:nvPr/>
        </p:nvPicPr>
        <p:blipFill rotWithShape="1">
          <a:blip r:embed="rId2"/>
          <a:srcRect l="2819" t="15406" b="12588"/>
          <a:stretch>
            <a:fillRect/>
          </a:stretch>
        </p:blipFill>
        <p:spPr>
          <a:xfrm>
            <a:off x="6376846" y="3494025"/>
            <a:ext cx="9953425" cy="491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032332" y="6364468"/>
            <a:ext cx="4453936" cy="512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884053" y="1028700"/>
            <a:ext cx="4453936" cy="512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781665" y="5440330"/>
            <a:ext cx="3488723" cy="447272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/>
        </p:nvSpPr>
        <p:spPr>
          <a:xfrm>
            <a:off x="6301390" y="861535"/>
            <a:ext cx="10093402" cy="207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TOPIC OR IDEA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7663849" y="8886698"/>
            <a:ext cx="7368483" cy="38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8"/>
          <p:cNvGrpSpPr/>
          <p:nvPr/>
        </p:nvGrpSpPr>
        <p:grpSpPr>
          <a:xfrm>
            <a:off x="371565" y="265452"/>
            <a:ext cx="17544871" cy="9647599"/>
            <a:chOff x="0" y="-28575"/>
            <a:chExt cx="4620871" cy="2540931"/>
          </a:xfrm>
        </p:grpSpPr>
        <p:sp>
          <p:nvSpPr>
            <p:cNvPr id="208" name="Google Shape;208;p18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09" name="Google Shape;209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8"/>
          <p:cNvGrpSpPr/>
          <p:nvPr/>
        </p:nvGrpSpPr>
        <p:grpSpPr>
          <a:xfrm>
            <a:off x="435576" y="327080"/>
            <a:ext cx="17416848" cy="9524344"/>
            <a:chOff x="0" y="-28575"/>
            <a:chExt cx="4587153" cy="2508469"/>
          </a:xfrm>
        </p:grpSpPr>
        <p:sp>
          <p:nvSpPr>
            <p:cNvPr id="211" name="Google Shape;211;p18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</p:sp>
        <p:sp>
          <p:nvSpPr>
            <p:cNvPr id="212" name="Google Shape;212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8"/>
          <p:cNvGrpSpPr/>
          <p:nvPr/>
        </p:nvGrpSpPr>
        <p:grpSpPr>
          <a:xfrm>
            <a:off x="2702471" y="2329135"/>
            <a:ext cx="12657684" cy="5969085"/>
            <a:chOff x="0" y="-28575"/>
            <a:chExt cx="5388147" cy="2540931"/>
          </a:xfrm>
        </p:grpSpPr>
        <p:sp>
          <p:nvSpPr>
            <p:cNvPr id="215" name="Google Shape;215;p18"/>
            <p:cNvSpPr/>
            <p:nvPr/>
          </p:nvSpPr>
          <p:spPr>
            <a:xfrm>
              <a:off x="0" y="0"/>
              <a:ext cx="5388147" cy="2512356"/>
            </a:xfrm>
            <a:custGeom>
              <a:avLst/>
              <a:gdLst/>
              <a:ahLst/>
              <a:cxnLst/>
              <a:rect l="l" t="t" r="r" b="b"/>
              <a:pathLst>
                <a:path w="5388147" h="2512356" extrusionOk="0">
                  <a:moveTo>
                    <a:pt x="0" y="0"/>
                  </a:moveTo>
                  <a:lnTo>
                    <a:pt x="5388147" y="0"/>
                  </a:lnTo>
                  <a:lnTo>
                    <a:pt x="5388147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6" name="Google Shape;216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8"/>
          <p:cNvGrpSpPr/>
          <p:nvPr/>
        </p:nvGrpSpPr>
        <p:grpSpPr>
          <a:xfrm>
            <a:off x="2784839" y="2404553"/>
            <a:ext cx="12492947" cy="5818249"/>
            <a:chOff x="0" y="-28575"/>
            <a:chExt cx="5318022" cy="2476723"/>
          </a:xfrm>
        </p:grpSpPr>
        <p:sp>
          <p:nvSpPr>
            <p:cNvPr id="218" name="Google Shape;218;p18"/>
            <p:cNvSpPr/>
            <p:nvPr/>
          </p:nvSpPr>
          <p:spPr>
            <a:xfrm>
              <a:off x="0" y="0"/>
              <a:ext cx="5318022" cy="2448148"/>
            </a:xfrm>
            <a:custGeom>
              <a:avLst/>
              <a:gdLst/>
              <a:ahLst/>
              <a:cxnLst/>
              <a:rect l="l" t="t" r="r" b="b"/>
              <a:pathLst>
                <a:path w="5318022" h="2448148" extrusionOk="0">
                  <a:moveTo>
                    <a:pt x="0" y="0"/>
                  </a:moveTo>
                  <a:lnTo>
                    <a:pt x="5318022" y="0"/>
                  </a:lnTo>
                  <a:lnTo>
                    <a:pt x="5318022" y="2448148"/>
                  </a:lnTo>
                  <a:lnTo>
                    <a:pt x="0" y="2448148"/>
                  </a:lnTo>
                  <a:close/>
                </a:path>
              </a:pathLst>
            </a:custGeom>
            <a:solidFill>
              <a:srgbClr val="A5C680"/>
            </a:solidFill>
            <a:ln>
              <a:noFill/>
            </a:ln>
          </p:spPr>
        </p:sp>
        <p:sp>
          <p:nvSpPr>
            <p:cNvPr id="219" name="Google Shape;219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0" name="Google Shape;22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742127">
            <a:off x="449026" y="6339341"/>
            <a:ext cx="4164812" cy="295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26101" y="1197275"/>
            <a:ext cx="5072644" cy="2397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18"/>
          <p:cNvGrpSpPr/>
          <p:nvPr/>
        </p:nvGrpSpPr>
        <p:grpSpPr>
          <a:xfrm>
            <a:off x="3794837" y="3361971"/>
            <a:ext cx="10698326" cy="3949341"/>
            <a:chOff x="0" y="-95250"/>
            <a:chExt cx="14264434" cy="5265789"/>
          </a:xfrm>
        </p:grpSpPr>
        <p:sp>
          <p:nvSpPr>
            <p:cNvPr id="223" name="Google Shape;223;p18"/>
            <p:cNvSpPr txBox="1"/>
            <p:nvPr/>
          </p:nvSpPr>
          <p:spPr>
            <a:xfrm>
              <a:off x="600753" y="4678245"/>
              <a:ext cx="13062928" cy="4922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Include a credit, citation, or supporting message</a:t>
              </a:r>
              <a:endPara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0" y="-95250"/>
              <a:ext cx="14264434" cy="4148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WRITE AN ORIGINAL</a:t>
              </a:r>
              <a:endPara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STATEMENT OR</a:t>
              </a:r>
              <a:endPara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00" b="1" i="0" u="none" strike="noStrike" cap="none">
                  <a:solidFill>
                    <a:srgbClr val="000000"/>
                  </a:solidFill>
                  <a:latin typeface="Paytone One" panose="00000500000000000000"/>
                  <a:ea typeface="Paytone One" panose="00000500000000000000"/>
                  <a:cs typeface="Paytone One" panose="00000500000000000000"/>
                  <a:sym typeface="Paytone One" panose="00000500000000000000"/>
                </a:rPr>
                <a:t>INSPIRING QUOTE</a:t>
              </a:r>
              <a:endPara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endParaRPr>
            </a:p>
          </p:txBody>
        </p:sp>
      </p:grpSp>
      <p:pic>
        <p:nvPicPr>
          <p:cNvPr id="225" name="Google Shape;225;p18"/>
          <p:cNvPicPr preferRelativeResize="0"/>
          <p:nvPr/>
        </p:nvPicPr>
        <p:blipFill rotWithShape="1">
          <a:blip r:embed="rId4"/>
          <a:srcRect l="31917" t="32569" r="31914" b="32573"/>
          <a:stretch>
            <a:fillRect/>
          </a:stretch>
        </p:blipFill>
        <p:spPr>
          <a:xfrm>
            <a:off x="13592163" y="6902931"/>
            <a:ext cx="3709502" cy="20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86B"/>
        </a:solidFill>
        <a:effectLst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19"/>
          <p:cNvGrpSpPr/>
          <p:nvPr/>
        </p:nvGrpSpPr>
        <p:grpSpPr>
          <a:xfrm>
            <a:off x="602818" y="2529952"/>
            <a:ext cx="5344872" cy="7166498"/>
            <a:chOff x="0" y="-28575"/>
            <a:chExt cx="1407703" cy="1887473"/>
          </a:xfrm>
        </p:grpSpPr>
        <p:sp>
          <p:nvSpPr>
            <p:cNvPr id="232" name="Google Shape;232;p19"/>
            <p:cNvSpPr/>
            <p:nvPr/>
          </p:nvSpPr>
          <p:spPr>
            <a:xfrm>
              <a:off x="0" y="0"/>
              <a:ext cx="1407703" cy="1858898"/>
            </a:xfrm>
            <a:custGeom>
              <a:avLst/>
              <a:gdLst/>
              <a:ahLst/>
              <a:cxnLst/>
              <a:rect l="l" t="t" r="r" b="b"/>
              <a:pathLst>
                <a:path w="1407703" h="1858898" extrusionOk="0">
                  <a:moveTo>
                    <a:pt x="0" y="0"/>
                  </a:moveTo>
                  <a:lnTo>
                    <a:pt x="1407703" y="0"/>
                  </a:lnTo>
                  <a:lnTo>
                    <a:pt x="1407703" y="1858898"/>
                  </a:lnTo>
                  <a:lnTo>
                    <a:pt x="0" y="18588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3" name="Google Shape;233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9"/>
          <p:cNvGrpSpPr/>
          <p:nvPr/>
        </p:nvGrpSpPr>
        <p:grpSpPr>
          <a:xfrm>
            <a:off x="6634029" y="2529952"/>
            <a:ext cx="5344872" cy="7166498"/>
            <a:chOff x="0" y="-28575"/>
            <a:chExt cx="1407703" cy="1887473"/>
          </a:xfrm>
        </p:grpSpPr>
        <p:sp>
          <p:nvSpPr>
            <p:cNvPr id="235" name="Google Shape;235;p19"/>
            <p:cNvSpPr/>
            <p:nvPr/>
          </p:nvSpPr>
          <p:spPr>
            <a:xfrm>
              <a:off x="0" y="0"/>
              <a:ext cx="1407703" cy="1858898"/>
            </a:xfrm>
            <a:custGeom>
              <a:avLst/>
              <a:gdLst/>
              <a:ahLst/>
              <a:cxnLst/>
              <a:rect l="l" t="t" r="r" b="b"/>
              <a:pathLst>
                <a:path w="1407703" h="1858898" extrusionOk="0">
                  <a:moveTo>
                    <a:pt x="0" y="0"/>
                  </a:moveTo>
                  <a:lnTo>
                    <a:pt x="1407703" y="0"/>
                  </a:lnTo>
                  <a:lnTo>
                    <a:pt x="1407703" y="1858898"/>
                  </a:lnTo>
                  <a:lnTo>
                    <a:pt x="0" y="18588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6" name="Google Shape;236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2531350" y="2529952"/>
            <a:ext cx="5344872" cy="7166498"/>
            <a:chOff x="0" y="-28575"/>
            <a:chExt cx="1407703" cy="1887473"/>
          </a:xfrm>
        </p:grpSpPr>
        <p:sp>
          <p:nvSpPr>
            <p:cNvPr id="238" name="Google Shape;238;p19"/>
            <p:cNvSpPr/>
            <p:nvPr/>
          </p:nvSpPr>
          <p:spPr>
            <a:xfrm>
              <a:off x="0" y="0"/>
              <a:ext cx="1407703" cy="1858898"/>
            </a:xfrm>
            <a:custGeom>
              <a:avLst/>
              <a:gdLst/>
              <a:ahLst/>
              <a:cxnLst/>
              <a:rect l="l" t="t" r="r" b="b"/>
              <a:pathLst>
                <a:path w="1407703" h="1858898" extrusionOk="0">
                  <a:moveTo>
                    <a:pt x="0" y="0"/>
                  </a:moveTo>
                  <a:lnTo>
                    <a:pt x="1407703" y="0"/>
                  </a:lnTo>
                  <a:lnTo>
                    <a:pt x="1407703" y="1858898"/>
                  </a:lnTo>
                  <a:lnTo>
                    <a:pt x="0" y="18588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9" name="Google Shape;239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9"/>
          <p:cNvGrpSpPr/>
          <p:nvPr/>
        </p:nvGrpSpPr>
        <p:grpSpPr>
          <a:xfrm>
            <a:off x="666829" y="2599920"/>
            <a:ext cx="5219930" cy="7034903"/>
            <a:chOff x="0" y="-28575"/>
            <a:chExt cx="1374796" cy="1852814"/>
          </a:xfrm>
        </p:grpSpPr>
        <p:sp>
          <p:nvSpPr>
            <p:cNvPr id="241" name="Google Shape;241;p19"/>
            <p:cNvSpPr/>
            <p:nvPr/>
          </p:nvSpPr>
          <p:spPr>
            <a:xfrm>
              <a:off x="0" y="0"/>
              <a:ext cx="1374796" cy="1824239"/>
            </a:xfrm>
            <a:custGeom>
              <a:avLst/>
              <a:gdLst/>
              <a:ahLst/>
              <a:cxnLst/>
              <a:rect l="l" t="t" r="r" b="b"/>
              <a:pathLst>
                <a:path w="1374796" h="1824239" extrusionOk="0">
                  <a:moveTo>
                    <a:pt x="0" y="0"/>
                  </a:moveTo>
                  <a:lnTo>
                    <a:pt x="1374796" y="0"/>
                  </a:lnTo>
                  <a:lnTo>
                    <a:pt x="1374796" y="1824239"/>
                  </a:lnTo>
                  <a:lnTo>
                    <a:pt x="0" y="1824239"/>
                  </a:lnTo>
                  <a:close/>
                </a:path>
              </a:pathLst>
            </a:custGeom>
            <a:solidFill>
              <a:srgbClr val="F16610"/>
            </a:solidFill>
            <a:ln>
              <a:noFill/>
            </a:ln>
          </p:spPr>
        </p:sp>
        <p:sp>
          <p:nvSpPr>
            <p:cNvPr id="242" name="Google Shape;242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9"/>
          <p:cNvGrpSpPr/>
          <p:nvPr/>
        </p:nvGrpSpPr>
        <p:grpSpPr>
          <a:xfrm>
            <a:off x="6698040" y="2599920"/>
            <a:ext cx="5219930" cy="7034903"/>
            <a:chOff x="0" y="-28575"/>
            <a:chExt cx="1374796" cy="1852814"/>
          </a:xfrm>
        </p:grpSpPr>
        <p:sp>
          <p:nvSpPr>
            <p:cNvPr id="244" name="Google Shape;244;p19"/>
            <p:cNvSpPr/>
            <p:nvPr/>
          </p:nvSpPr>
          <p:spPr>
            <a:xfrm>
              <a:off x="0" y="0"/>
              <a:ext cx="1374796" cy="1824239"/>
            </a:xfrm>
            <a:custGeom>
              <a:avLst/>
              <a:gdLst/>
              <a:ahLst/>
              <a:cxnLst/>
              <a:rect l="l" t="t" r="r" b="b"/>
              <a:pathLst>
                <a:path w="1374796" h="1824239" extrusionOk="0">
                  <a:moveTo>
                    <a:pt x="0" y="0"/>
                  </a:moveTo>
                  <a:lnTo>
                    <a:pt x="1374796" y="0"/>
                  </a:lnTo>
                  <a:lnTo>
                    <a:pt x="1374796" y="1824239"/>
                  </a:lnTo>
                  <a:lnTo>
                    <a:pt x="0" y="1824239"/>
                  </a:lnTo>
                  <a:close/>
                </a:path>
              </a:pathLst>
            </a:custGeom>
            <a:solidFill>
              <a:srgbClr val="F16610"/>
            </a:solidFill>
            <a:ln>
              <a:noFill/>
            </a:ln>
          </p:spPr>
        </p:sp>
        <p:sp>
          <p:nvSpPr>
            <p:cNvPr id="245" name="Google Shape;245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9"/>
          <p:cNvGrpSpPr/>
          <p:nvPr/>
        </p:nvGrpSpPr>
        <p:grpSpPr>
          <a:xfrm>
            <a:off x="12595362" y="2599920"/>
            <a:ext cx="5219930" cy="7034903"/>
            <a:chOff x="0" y="-28575"/>
            <a:chExt cx="1374796" cy="1852814"/>
          </a:xfrm>
        </p:grpSpPr>
        <p:sp>
          <p:nvSpPr>
            <p:cNvPr id="247" name="Google Shape;247;p19"/>
            <p:cNvSpPr/>
            <p:nvPr/>
          </p:nvSpPr>
          <p:spPr>
            <a:xfrm>
              <a:off x="0" y="0"/>
              <a:ext cx="1374796" cy="1824239"/>
            </a:xfrm>
            <a:custGeom>
              <a:avLst/>
              <a:gdLst/>
              <a:ahLst/>
              <a:cxnLst/>
              <a:rect l="l" t="t" r="r" b="b"/>
              <a:pathLst>
                <a:path w="1374796" h="1824239" extrusionOk="0">
                  <a:moveTo>
                    <a:pt x="0" y="0"/>
                  </a:moveTo>
                  <a:lnTo>
                    <a:pt x="1374796" y="0"/>
                  </a:lnTo>
                  <a:lnTo>
                    <a:pt x="1374796" y="1824239"/>
                  </a:lnTo>
                  <a:lnTo>
                    <a:pt x="0" y="1824239"/>
                  </a:lnTo>
                  <a:close/>
                </a:path>
              </a:pathLst>
            </a:custGeom>
            <a:solidFill>
              <a:srgbClr val="F16610"/>
            </a:solidFill>
            <a:ln>
              <a:noFill/>
            </a:ln>
          </p:spPr>
        </p:sp>
        <p:sp>
          <p:nvSpPr>
            <p:cNvPr id="248" name="Google Shape;248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446686" y="2329388"/>
            <a:ext cx="5344872" cy="7202663"/>
            <a:chOff x="0" y="-192881"/>
            <a:chExt cx="7126496" cy="9603551"/>
          </a:xfrm>
        </p:grpSpPr>
        <p:grpSp>
          <p:nvGrpSpPr>
            <p:cNvPr id="250" name="Google Shape;250;p19"/>
            <p:cNvGrpSpPr/>
            <p:nvPr/>
          </p:nvGrpSpPr>
          <p:grpSpPr>
            <a:xfrm>
              <a:off x="0" y="-192881"/>
              <a:ext cx="7126496" cy="9603551"/>
              <a:chOff x="0" y="-38100"/>
              <a:chExt cx="1407703" cy="1896998"/>
            </a:xfrm>
          </p:grpSpPr>
          <p:sp>
            <p:nvSpPr>
              <p:cNvPr id="251" name="Google Shape;251;p19"/>
              <p:cNvSpPr/>
              <p:nvPr/>
            </p:nvSpPr>
            <p:spPr>
              <a:xfrm>
                <a:off x="0" y="0"/>
                <a:ext cx="1407703" cy="1858898"/>
              </a:xfrm>
              <a:custGeom>
                <a:avLst/>
                <a:gdLst/>
                <a:ahLst/>
                <a:cxnLst/>
                <a:rect l="l" t="t" r="r" b="b"/>
                <a:pathLst>
                  <a:path w="1407703" h="1858898" extrusionOk="0">
                    <a:moveTo>
                      <a:pt x="0" y="0"/>
                    </a:moveTo>
                    <a:lnTo>
                      <a:pt x="1407703" y="0"/>
                    </a:lnTo>
                    <a:lnTo>
                      <a:pt x="1407703" y="1858898"/>
                    </a:lnTo>
                    <a:lnTo>
                      <a:pt x="0" y="18588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52" name="Google Shape;252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9"/>
            <p:cNvGrpSpPr/>
            <p:nvPr/>
          </p:nvGrpSpPr>
          <p:grpSpPr>
            <a:xfrm>
              <a:off x="85349" y="-99590"/>
              <a:ext cx="6959907" cy="9428090"/>
              <a:chOff x="0" y="-38100"/>
              <a:chExt cx="1374796" cy="1862339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0" y="0"/>
                <a:ext cx="1374796" cy="1824239"/>
              </a:xfrm>
              <a:custGeom>
                <a:avLst/>
                <a:gdLst/>
                <a:ahLst/>
                <a:cxnLst/>
                <a:rect l="l" t="t" r="r" b="b"/>
                <a:pathLst>
                  <a:path w="1374796" h="1824239" extrusionOk="0">
                    <a:moveTo>
                      <a:pt x="0" y="0"/>
                    </a:moveTo>
                    <a:lnTo>
                      <a:pt x="1374796" y="0"/>
                    </a:lnTo>
                    <a:lnTo>
                      <a:pt x="1374796" y="1824239"/>
                    </a:lnTo>
                    <a:lnTo>
                      <a:pt x="0" y="1824239"/>
                    </a:lnTo>
                    <a:close/>
                  </a:path>
                </a:pathLst>
              </a:custGeom>
              <a:solidFill>
                <a:srgbClr val="B0A5DB"/>
              </a:solidFill>
              <a:ln>
                <a:noFill/>
              </a:ln>
            </p:spPr>
          </p:sp>
          <p:sp>
            <p:nvSpPr>
              <p:cNvPr id="255" name="Google Shape;255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" name="Google Shape;256;p19"/>
          <p:cNvGrpSpPr/>
          <p:nvPr/>
        </p:nvGrpSpPr>
        <p:grpSpPr>
          <a:xfrm>
            <a:off x="6471564" y="2329388"/>
            <a:ext cx="5344872" cy="7202663"/>
            <a:chOff x="0" y="-192881"/>
            <a:chExt cx="7126496" cy="9603551"/>
          </a:xfrm>
        </p:grpSpPr>
        <p:grpSp>
          <p:nvGrpSpPr>
            <p:cNvPr id="257" name="Google Shape;257;p19"/>
            <p:cNvGrpSpPr/>
            <p:nvPr/>
          </p:nvGrpSpPr>
          <p:grpSpPr>
            <a:xfrm>
              <a:off x="0" y="-192881"/>
              <a:ext cx="7126496" cy="9603551"/>
              <a:chOff x="0" y="-38100"/>
              <a:chExt cx="1407703" cy="1896998"/>
            </a:xfrm>
          </p:grpSpPr>
          <p:sp>
            <p:nvSpPr>
              <p:cNvPr id="258" name="Google Shape;258;p19"/>
              <p:cNvSpPr/>
              <p:nvPr/>
            </p:nvSpPr>
            <p:spPr>
              <a:xfrm>
                <a:off x="0" y="0"/>
                <a:ext cx="1407703" cy="1858898"/>
              </a:xfrm>
              <a:custGeom>
                <a:avLst/>
                <a:gdLst/>
                <a:ahLst/>
                <a:cxnLst/>
                <a:rect l="l" t="t" r="r" b="b"/>
                <a:pathLst>
                  <a:path w="1407703" h="1858898" extrusionOk="0">
                    <a:moveTo>
                      <a:pt x="0" y="0"/>
                    </a:moveTo>
                    <a:lnTo>
                      <a:pt x="1407703" y="0"/>
                    </a:lnTo>
                    <a:lnTo>
                      <a:pt x="1407703" y="1858898"/>
                    </a:lnTo>
                    <a:lnTo>
                      <a:pt x="0" y="18588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59" name="Google Shape;259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9"/>
            <p:cNvGrpSpPr/>
            <p:nvPr/>
          </p:nvGrpSpPr>
          <p:grpSpPr>
            <a:xfrm>
              <a:off x="85349" y="-99590"/>
              <a:ext cx="6959907" cy="9428090"/>
              <a:chOff x="0" y="-38100"/>
              <a:chExt cx="1374796" cy="1862339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0" y="0"/>
                <a:ext cx="1374796" cy="1824239"/>
              </a:xfrm>
              <a:custGeom>
                <a:avLst/>
                <a:gdLst/>
                <a:ahLst/>
                <a:cxnLst/>
                <a:rect l="l" t="t" r="r" b="b"/>
                <a:pathLst>
                  <a:path w="1374796" h="1824239" extrusionOk="0">
                    <a:moveTo>
                      <a:pt x="0" y="0"/>
                    </a:moveTo>
                    <a:lnTo>
                      <a:pt x="1374796" y="0"/>
                    </a:lnTo>
                    <a:lnTo>
                      <a:pt x="1374796" y="1824239"/>
                    </a:lnTo>
                    <a:lnTo>
                      <a:pt x="0" y="1824239"/>
                    </a:lnTo>
                    <a:close/>
                  </a:path>
                </a:pathLst>
              </a:custGeom>
              <a:solidFill>
                <a:srgbClr val="ABE7F5"/>
              </a:solidFill>
              <a:ln>
                <a:noFill/>
              </a:ln>
            </p:spPr>
          </p:sp>
          <p:sp>
            <p:nvSpPr>
              <p:cNvPr id="262" name="Google Shape;262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3" name="Google Shape;263;p19"/>
          <p:cNvGrpSpPr/>
          <p:nvPr/>
        </p:nvGrpSpPr>
        <p:grpSpPr>
          <a:xfrm>
            <a:off x="12378411" y="2329388"/>
            <a:ext cx="5344872" cy="7202663"/>
            <a:chOff x="0" y="-192881"/>
            <a:chExt cx="7126496" cy="9603551"/>
          </a:xfrm>
        </p:grpSpPr>
        <p:grpSp>
          <p:nvGrpSpPr>
            <p:cNvPr id="264" name="Google Shape;264;p19"/>
            <p:cNvGrpSpPr/>
            <p:nvPr/>
          </p:nvGrpSpPr>
          <p:grpSpPr>
            <a:xfrm>
              <a:off x="0" y="-192881"/>
              <a:ext cx="7126496" cy="9603551"/>
              <a:chOff x="0" y="-38100"/>
              <a:chExt cx="1407703" cy="1896998"/>
            </a:xfrm>
          </p:grpSpPr>
          <p:sp>
            <p:nvSpPr>
              <p:cNvPr id="265" name="Google Shape;265;p19"/>
              <p:cNvSpPr/>
              <p:nvPr/>
            </p:nvSpPr>
            <p:spPr>
              <a:xfrm>
                <a:off x="0" y="0"/>
                <a:ext cx="1407703" cy="1858898"/>
              </a:xfrm>
              <a:custGeom>
                <a:avLst/>
                <a:gdLst/>
                <a:ahLst/>
                <a:cxnLst/>
                <a:rect l="l" t="t" r="r" b="b"/>
                <a:pathLst>
                  <a:path w="1407703" h="1858898" extrusionOk="0">
                    <a:moveTo>
                      <a:pt x="0" y="0"/>
                    </a:moveTo>
                    <a:lnTo>
                      <a:pt x="1407703" y="0"/>
                    </a:lnTo>
                    <a:lnTo>
                      <a:pt x="1407703" y="1858898"/>
                    </a:lnTo>
                    <a:lnTo>
                      <a:pt x="0" y="18588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66" name="Google Shape;266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19"/>
            <p:cNvGrpSpPr/>
            <p:nvPr/>
          </p:nvGrpSpPr>
          <p:grpSpPr>
            <a:xfrm>
              <a:off x="85349" y="-99590"/>
              <a:ext cx="6959907" cy="9428090"/>
              <a:chOff x="0" y="-38100"/>
              <a:chExt cx="1374796" cy="1862339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0" y="0"/>
                <a:ext cx="1374796" cy="1824239"/>
              </a:xfrm>
              <a:custGeom>
                <a:avLst/>
                <a:gdLst/>
                <a:ahLst/>
                <a:cxnLst/>
                <a:rect l="l" t="t" r="r" b="b"/>
                <a:pathLst>
                  <a:path w="1374796" h="1824239" extrusionOk="0">
                    <a:moveTo>
                      <a:pt x="0" y="0"/>
                    </a:moveTo>
                    <a:lnTo>
                      <a:pt x="1374796" y="0"/>
                    </a:lnTo>
                    <a:lnTo>
                      <a:pt x="1374796" y="1824239"/>
                    </a:lnTo>
                    <a:lnTo>
                      <a:pt x="0" y="1824239"/>
                    </a:lnTo>
                    <a:close/>
                  </a:path>
                </a:pathLst>
              </a:custGeom>
              <a:solidFill>
                <a:srgbClr val="F5B9BE"/>
              </a:solidFill>
              <a:ln>
                <a:noFill/>
              </a:ln>
            </p:spPr>
          </p:sp>
          <p:sp>
            <p:nvSpPr>
              <p:cNvPr id="269" name="Google Shape;269;p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0" name="Google Shape;270;p19"/>
          <p:cNvGrpSpPr/>
          <p:nvPr/>
        </p:nvGrpSpPr>
        <p:grpSpPr>
          <a:xfrm>
            <a:off x="13272534" y="4277630"/>
            <a:ext cx="3559702" cy="3575658"/>
            <a:chOff x="1813" y="0"/>
            <a:chExt cx="809173" cy="812800"/>
          </a:xfrm>
        </p:grpSpPr>
        <p:sp>
          <p:nvSpPr>
            <p:cNvPr id="271" name="Google Shape;271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9"/>
          <p:cNvGrpSpPr/>
          <p:nvPr/>
        </p:nvGrpSpPr>
        <p:grpSpPr>
          <a:xfrm>
            <a:off x="7364147" y="4277630"/>
            <a:ext cx="3559702" cy="3575658"/>
            <a:chOff x="1813" y="0"/>
            <a:chExt cx="809173" cy="812800"/>
          </a:xfrm>
        </p:grpSpPr>
        <p:sp>
          <p:nvSpPr>
            <p:cNvPr id="274" name="Google Shape;274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9"/>
          <p:cNvGrpSpPr/>
          <p:nvPr/>
        </p:nvGrpSpPr>
        <p:grpSpPr>
          <a:xfrm>
            <a:off x="1181075" y="4277630"/>
            <a:ext cx="3559702" cy="3575658"/>
            <a:chOff x="1813" y="0"/>
            <a:chExt cx="809173" cy="812800"/>
          </a:xfrm>
        </p:grpSpPr>
        <p:sp>
          <p:nvSpPr>
            <p:cNvPr id="277" name="Google Shape;277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9"/>
          <p:cNvSpPr/>
          <p:nvPr/>
        </p:nvSpPr>
        <p:spPr>
          <a:xfrm>
            <a:off x="13334389" y="4347468"/>
            <a:ext cx="3435996" cy="343598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38756" r="-387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19"/>
          <p:cNvSpPr/>
          <p:nvPr/>
        </p:nvSpPr>
        <p:spPr>
          <a:xfrm>
            <a:off x="7426002" y="4347468"/>
            <a:ext cx="3435996" cy="343598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l="-32929" t="-9525" r="-41984" b="-712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19"/>
          <p:cNvSpPr/>
          <p:nvPr/>
        </p:nvSpPr>
        <p:spPr>
          <a:xfrm>
            <a:off x="1242930" y="4347468"/>
            <a:ext cx="3435996" cy="343598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l="-48813" r="-118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38660" y="2474049"/>
            <a:ext cx="585166" cy="79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852437" y="2474049"/>
            <a:ext cx="585166" cy="79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776217" y="2474049"/>
            <a:ext cx="585166" cy="790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 txBox="1"/>
          <p:nvPr/>
        </p:nvSpPr>
        <p:spPr>
          <a:xfrm>
            <a:off x="3276332" y="742950"/>
            <a:ext cx="11735335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86" name="Google Shape;286;p19"/>
          <p:cNvSpPr txBox="1"/>
          <p:nvPr/>
        </p:nvSpPr>
        <p:spPr>
          <a:xfrm>
            <a:off x="12760325" y="3460364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20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6851938" y="3460364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20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668866" y="3460364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200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12760325" y="8113596"/>
            <a:ext cx="4584125" cy="7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6851938" y="8113596"/>
            <a:ext cx="4584125" cy="7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668866" y="8113596"/>
            <a:ext cx="4584125" cy="7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292" name="Google Shape;292;p19"/>
          <p:cNvPicPr preferRelativeResize="0"/>
          <p:nvPr/>
        </p:nvPicPr>
        <p:blipFill rotWithShape="1">
          <a:blip r:embed="rId6"/>
          <a:srcRect l="28708" t="36463" r="29984" b="36463"/>
          <a:stretch>
            <a:fillRect/>
          </a:stretch>
        </p:blipFill>
        <p:spPr>
          <a:xfrm>
            <a:off x="264056" y="1550505"/>
            <a:ext cx="2769014" cy="10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7591"/>
        </a:solidFill>
        <a:effectLst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0"/>
          <p:cNvGrpSpPr/>
          <p:nvPr/>
        </p:nvGrpSpPr>
        <p:grpSpPr>
          <a:xfrm>
            <a:off x="371565" y="265452"/>
            <a:ext cx="17544871" cy="9647599"/>
            <a:chOff x="0" y="-28575"/>
            <a:chExt cx="4620871" cy="2540931"/>
          </a:xfrm>
        </p:grpSpPr>
        <p:sp>
          <p:nvSpPr>
            <p:cNvPr id="298" name="Google Shape;298;p20"/>
            <p:cNvSpPr/>
            <p:nvPr/>
          </p:nvSpPr>
          <p:spPr>
            <a:xfrm>
              <a:off x="0" y="0"/>
              <a:ext cx="4620871" cy="2512356"/>
            </a:xfrm>
            <a:custGeom>
              <a:avLst/>
              <a:gdLst/>
              <a:ahLst/>
              <a:cxnLst/>
              <a:rect l="l" t="t" r="r" b="b"/>
              <a:pathLst>
                <a:path w="4620871" h="2512356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2512356"/>
                  </a:lnTo>
                  <a:lnTo>
                    <a:pt x="0" y="25123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9" name="Google Shape;299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20"/>
          <p:cNvGrpSpPr/>
          <p:nvPr/>
        </p:nvGrpSpPr>
        <p:grpSpPr>
          <a:xfrm>
            <a:off x="435576" y="327080"/>
            <a:ext cx="17416848" cy="9524344"/>
            <a:chOff x="0" y="-28575"/>
            <a:chExt cx="4587153" cy="2508469"/>
          </a:xfrm>
        </p:grpSpPr>
        <p:sp>
          <p:nvSpPr>
            <p:cNvPr id="301" name="Google Shape;301;p20"/>
            <p:cNvSpPr/>
            <p:nvPr/>
          </p:nvSpPr>
          <p:spPr>
            <a:xfrm>
              <a:off x="0" y="0"/>
              <a:ext cx="4587153" cy="2479894"/>
            </a:xfrm>
            <a:custGeom>
              <a:avLst/>
              <a:gdLst/>
              <a:ahLst/>
              <a:cxnLst/>
              <a:rect l="l" t="t" r="r" b="b"/>
              <a:pathLst>
                <a:path w="4587153" h="2479894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2479894"/>
                  </a:lnTo>
                  <a:lnTo>
                    <a:pt x="0" y="2479894"/>
                  </a:lnTo>
                  <a:close/>
                </a:path>
              </a:pathLst>
            </a:custGeom>
            <a:solidFill>
              <a:srgbClr val="25A6CB"/>
            </a:solidFill>
            <a:ln>
              <a:noFill/>
            </a:ln>
          </p:spPr>
        </p:sp>
        <p:sp>
          <p:nvSpPr>
            <p:cNvPr id="302" name="Google Shape;302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3" name="Google Shape;303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0"/>
          <p:cNvGrpSpPr/>
          <p:nvPr/>
        </p:nvGrpSpPr>
        <p:grpSpPr>
          <a:xfrm>
            <a:off x="3026801" y="2442333"/>
            <a:ext cx="12234398" cy="6815967"/>
            <a:chOff x="0" y="-28575"/>
            <a:chExt cx="3222228" cy="1795152"/>
          </a:xfrm>
        </p:grpSpPr>
        <p:sp>
          <p:nvSpPr>
            <p:cNvPr id="305" name="Google Shape;305;p20"/>
            <p:cNvSpPr/>
            <p:nvPr/>
          </p:nvSpPr>
          <p:spPr>
            <a:xfrm>
              <a:off x="0" y="0"/>
              <a:ext cx="3222228" cy="1766577"/>
            </a:xfrm>
            <a:custGeom>
              <a:avLst/>
              <a:gdLst/>
              <a:ahLst/>
              <a:cxnLst/>
              <a:rect l="l" t="t" r="r" b="b"/>
              <a:pathLst>
                <a:path w="3222228" h="1766577" extrusionOk="0">
                  <a:moveTo>
                    <a:pt x="0" y="0"/>
                  </a:moveTo>
                  <a:lnTo>
                    <a:pt x="3222228" y="0"/>
                  </a:lnTo>
                  <a:lnTo>
                    <a:pt x="3222228" y="1766577"/>
                  </a:lnTo>
                  <a:lnTo>
                    <a:pt x="0" y="1766577"/>
                  </a:lnTo>
                  <a:close/>
                </a:path>
              </a:pathLst>
            </a:custGeom>
            <a:solidFill>
              <a:srgbClr val="B0A5DB"/>
            </a:solidFill>
            <a:ln w="47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6" name="Google Shape;306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07" name="Google Shape;307;p20"/>
          <p:cNvGraphicFramePr/>
          <p:nvPr/>
        </p:nvGraphicFramePr>
        <p:xfrm>
          <a:off x="3648396" y="2550829"/>
          <a:ext cx="10991200" cy="6707425"/>
        </p:xfrm>
        <a:graphic>
          <a:graphicData uri="http://schemas.openxmlformats.org/drawingml/2006/table">
            <a:tbl>
              <a:tblPr>
                <a:noFill/>
                <a:tableStyleId>{1462727C-7D43-4EB4-A6E7-983327922AB2}</a:tableStyleId>
              </a:tblPr>
              <a:tblGrid>
                <a:gridCol w="3973425"/>
                <a:gridCol w="7017775"/>
              </a:tblGrid>
              <a:tr h="132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5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5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5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24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Paytone One" panose="00000500000000000000"/>
                          <a:ea typeface="Paytone One" panose="00000500000000000000"/>
                          <a:cs typeface="Paytone One" panose="00000500000000000000"/>
                          <a:sym typeface="Paytone One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08" name="Google Shape;30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337315">
            <a:off x="14716766" y="7209173"/>
            <a:ext cx="3274866" cy="2322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1643627" y="933450"/>
            <a:ext cx="15000747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3"/>
          <a:srcRect l="34325" t="27033" r="54253" b="25976"/>
          <a:stretch>
            <a:fillRect/>
          </a:stretch>
        </p:blipFill>
        <p:spPr>
          <a:xfrm>
            <a:off x="1892738" y="1738868"/>
            <a:ext cx="1682102" cy="3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 rotWithShape="1">
          <a:blip r:embed="rId3"/>
          <a:srcRect l="54851" t="32517" r="25265" b="32186"/>
          <a:stretch>
            <a:fillRect/>
          </a:stretch>
        </p:blipFill>
        <p:spPr>
          <a:xfrm>
            <a:off x="632425" y="7238050"/>
            <a:ext cx="2928374" cy="29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5DB"/>
        </a:solidFill>
        <a:effectLst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1"/>
          <p:cNvGrpSpPr/>
          <p:nvPr/>
        </p:nvGrpSpPr>
        <p:grpSpPr>
          <a:xfrm>
            <a:off x="371565" y="2720893"/>
            <a:ext cx="17544871" cy="7192159"/>
            <a:chOff x="0" y="-38100"/>
            <a:chExt cx="4620871" cy="1894231"/>
          </a:xfrm>
        </p:grpSpPr>
        <p:sp>
          <p:nvSpPr>
            <p:cNvPr id="318" name="Google Shape;318;p21"/>
            <p:cNvSpPr/>
            <p:nvPr/>
          </p:nvSpPr>
          <p:spPr>
            <a:xfrm>
              <a:off x="0" y="0"/>
              <a:ext cx="4620871" cy="1856131"/>
            </a:xfrm>
            <a:custGeom>
              <a:avLst/>
              <a:gdLst/>
              <a:ahLst/>
              <a:cxnLst/>
              <a:rect l="l" t="t" r="r" b="b"/>
              <a:pathLst>
                <a:path w="4620871" h="1856131" extrusionOk="0">
                  <a:moveTo>
                    <a:pt x="0" y="0"/>
                  </a:moveTo>
                  <a:lnTo>
                    <a:pt x="4620871" y="0"/>
                  </a:lnTo>
                  <a:lnTo>
                    <a:pt x="4620871" y="1856131"/>
                  </a:lnTo>
                  <a:lnTo>
                    <a:pt x="0" y="1856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9" name="Google Shape;319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21"/>
          <p:cNvGrpSpPr/>
          <p:nvPr/>
        </p:nvGrpSpPr>
        <p:grpSpPr>
          <a:xfrm>
            <a:off x="435576" y="2790346"/>
            <a:ext cx="17416848" cy="7061078"/>
            <a:chOff x="0" y="-38100"/>
            <a:chExt cx="4587153" cy="1859708"/>
          </a:xfrm>
        </p:grpSpPr>
        <p:sp>
          <p:nvSpPr>
            <p:cNvPr id="321" name="Google Shape;321;p21"/>
            <p:cNvSpPr/>
            <p:nvPr/>
          </p:nvSpPr>
          <p:spPr>
            <a:xfrm>
              <a:off x="0" y="0"/>
              <a:ext cx="4587153" cy="1821608"/>
            </a:xfrm>
            <a:custGeom>
              <a:avLst/>
              <a:gdLst/>
              <a:ahLst/>
              <a:cxnLst/>
              <a:rect l="l" t="t" r="r" b="b"/>
              <a:pathLst>
                <a:path w="4587153" h="1821608" extrusionOk="0">
                  <a:moveTo>
                    <a:pt x="0" y="0"/>
                  </a:moveTo>
                  <a:lnTo>
                    <a:pt x="4587153" y="0"/>
                  </a:lnTo>
                  <a:lnTo>
                    <a:pt x="4587153" y="1821608"/>
                  </a:lnTo>
                  <a:lnTo>
                    <a:pt x="0" y="1821608"/>
                  </a:lnTo>
                  <a:close/>
                </a:path>
              </a:pathLst>
            </a:custGeom>
            <a:solidFill>
              <a:srgbClr val="F5B9BE"/>
            </a:solidFill>
            <a:ln>
              <a:noFill/>
            </a:ln>
          </p:spPr>
        </p:sp>
        <p:sp>
          <p:nvSpPr>
            <p:cNvPr id="322" name="Google Shape;322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1"/>
          <p:cNvGrpSpPr/>
          <p:nvPr/>
        </p:nvGrpSpPr>
        <p:grpSpPr>
          <a:xfrm>
            <a:off x="7625990" y="4857047"/>
            <a:ext cx="3036016" cy="3049624"/>
            <a:chOff x="1813" y="0"/>
            <a:chExt cx="809173" cy="812800"/>
          </a:xfrm>
        </p:grpSpPr>
        <p:sp>
          <p:nvSpPr>
            <p:cNvPr id="324" name="Google Shape;324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1"/>
          <p:cNvGrpSpPr/>
          <p:nvPr/>
        </p:nvGrpSpPr>
        <p:grpSpPr>
          <a:xfrm>
            <a:off x="1969347" y="4857047"/>
            <a:ext cx="3036016" cy="3049624"/>
            <a:chOff x="1813" y="0"/>
            <a:chExt cx="809173" cy="812800"/>
          </a:xfrm>
        </p:grpSpPr>
        <p:sp>
          <p:nvSpPr>
            <p:cNvPr id="327" name="Google Shape;32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1"/>
          <p:cNvGrpSpPr/>
          <p:nvPr/>
        </p:nvGrpSpPr>
        <p:grpSpPr>
          <a:xfrm>
            <a:off x="13282634" y="4857047"/>
            <a:ext cx="3036016" cy="3049624"/>
            <a:chOff x="1813" y="0"/>
            <a:chExt cx="809173" cy="812800"/>
          </a:xfrm>
        </p:grpSpPr>
        <p:sp>
          <p:nvSpPr>
            <p:cNvPr id="330" name="Google Shape;33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2" name="Google Shape;332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34862" y="5192879"/>
            <a:ext cx="1704988" cy="229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3"/>
          <a:srcRect l="33440" t="21235" r="39615" b="40693"/>
          <a:stretch>
            <a:fillRect/>
          </a:stretch>
        </p:blipFill>
        <p:spPr>
          <a:xfrm>
            <a:off x="7548875" y="5048971"/>
            <a:ext cx="3113126" cy="247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608970" y="5102302"/>
            <a:ext cx="2383348" cy="238334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2795123" y="933450"/>
            <a:ext cx="12697754" cy="1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WRITE YOUR TOPIC OR IDEA</a:t>
            </a:r>
            <a:endParaRPr lang="en-US" sz="61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465" y="402875"/>
            <a:ext cx="3779543" cy="349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/>
        </p:nvSpPr>
        <p:spPr>
          <a:xfrm>
            <a:off x="1278160" y="4043545"/>
            <a:ext cx="4418394" cy="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1588580" y="8213090"/>
            <a:ext cx="3797553" cy="74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12591447" y="4043545"/>
            <a:ext cx="4418394" cy="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12901867" y="8213090"/>
            <a:ext cx="3797553" cy="74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6934803" y="4043545"/>
            <a:ext cx="4418394" cy="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ADD A MAIN POINT</a:t>
            </a:r>
            <a:endParaRPr lang="en-US" sz="3000" b="1" i="0" u="none" strike="noStrike" cap="none">
              <a:solidFill>
                <a:srgbClr val="000000"/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7245224" y="8213090"/>
            <a:ext cx="3797553" cy="74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3630</Words>
  <Application>WPS 表格</Application>
  <PresentationFormat/>
  <Paragraphs>372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Paytone One</vt:lpstr>
      <vt:lpstr>Lato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2023-07-18T20:28:57Z</dcterms:created>
  <dcterms:modified xsi:type="dcterms:W3CDTF">2023-07-18T20:28:57Z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8E928B3B1E86C56309F6B664B02408BE_42</vt:lpwstr>
  </property>
  <property fmtid="{D5CDD505-2E9C-101B-9397-08002B2CF9AE}" pid="3" name="KSOProductBuildVer">
    <vt:lpwstr>2052-5.5.1.7991</vt:lpwstr>
  </property>
</Properties>
</file>